
<file path=[Content_Types].xml><?xml version="1.0" encoding="utf-8"?>
<Types xmlns="http://schemas.openxmlformats.org/package/2006/content-types"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embedTrueTypeFonts="1">
  <p:sldMasterIdLst>
    <p:sldMasterId id="2147483648" r:id="rId1"/>
  </p:sldMasterIdLst>
  <p:sldIdLst>
    <p:sldId id="256" r:id="rId3"/>
    <p:sldId id="257" r:id="rId4"/>
  </p:sldIdLst>
  <p:sldSz cx="15113000" cy="10693400"/>
  <p:notesSz cx="10693400" cy="15113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643584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2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1pPr>
    <a:lvl2pPr marL="0" marR="0" indent="228600" algn="ctr" defTabSz="643584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2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2pPr>
    <a:lvl3pPr marL="0" marR="0" indent="457200" algn="ctr" defTabSz="643584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2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3pPr>
    <a:lvl4pPr marL="0" marR="0" indent="685800" algn="ctr" defTabSz="643584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2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4pPr>
    <a:lvl5pPr marL="0" marR="0" indent="914400" algn="ctr" defTabSz="643584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2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5pPr>
    <a:lvl6pPr marL="0" marR="0" indent="1143000" algn="ctr" defTabSz="643584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2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6pPr>
    <a:lvl7pPr marL="0" marR="0" indent="1371600" algn="ctr" defTabSz="643584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2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7pPr>
    <a:lvl8pPr marL="0" marR="0" indent="1600200" algn="ctr" defTabSz="643584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2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8pPr>
    <a:lvl9pPr marL="0" marR="0" indent="1828800" algn="ctr" defTabSz="643584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2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esProps" Target="presProps.xml" /><Relationship Id="rId6" Type="http://schemas.openxmlformats.org/officeDocument/2006/relationships/tableStyles" Target="tableStyles.xml" /><Relationship Id="rId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&amp; Subtitl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text" hidden="0"/>
          <p:cNvSpPr>
            <a:spLocks noAdjustHandles="0" noChangeArrowheads="0"/>
          </p:cNvSpPr>
          <p:nvPr isPhoto="0" userDrawn="0">
            <p:ph type="title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Titeltext</a:t>
            </a:r>
            <a:endParaRPr/>
          </a:p>
        </p:txBody>
      </p:sp>
      <p:sp>
        <p:nvSpPr>
          <p:cNvPr id="5" name="Textebene 1…" hidden="0"/>
          <p:cNvSpPr>
            <a:spLocks noAdjustHandles="0" noChangeArrowheads="0"/>
          </p:cNvSpPr>
          <p:nvPr isPhoto="0" userDrawn="0">
            <p:ph type="body" sz="quarter" idx="1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Textebene 1</a:t>
            </a:r>
            <a:endParaRPr/>
          </a:p>
          <a:p>
            <a:pPr lvl="1">
              <a:defRPr/>
            </a:pPr>
            <a:r>
              <a:rPr/>
              <a:t>Textebene 2</a:t>
            </a:r>
            <a:endParaRPr/>
          </a:p>
          <a:p>
            <a:pPr lvl="2">
              <a:defRPr/>
            </a:pPr>
            <a:r>
              <a:rPr/>
              <a:t>Textebene 3</a:t>
            </a:r>
            <a:endParaRPr/>
          </a:p>
          <a:p>
            <a:pPr lvl="3">
              <a:defRPr/>
            </a:pPr>
            <a:r>
              <a:rPr/>
              <a:t>Textebene 4</a:t>
            </a:r>
            <a:endParaRPr/>
          </a:p>
          <a:p>
            <a:pPr lvl="4">
              <a:defRPr/>
            </a:pPr>
            <a:r>
              <a:rPr/>
              <a:t>Textebene 5</a:t>
            </a:r>
            <a:endParaRPr/>
          </a:p>
        </p:txBody>
      </p:sp>
      <p:sp>
        <p:nvSpPr>
          <p:cNvPr id="6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Quo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–Johnny Appleseed" hidden="0"/>
          <p:cNvSpPr>
            <a:spLocks noAdjustHandles="0" noChangeArrowheads="0"/>
          </p:cNvSpPr>
          <p:nvPr isPhoto="0" userDrawn="0">
            <p:ph type="body" sz="quarter" idx="13" hasCustomPrompt="0"/>
          </p:nvPr>
        </p:nvSpPr>
        <p:spPr bwMode="auto">
          <a:xfrm>
            <a:off x="1479814" y="6645473"/>
            <a:ext cx="12161244" cy="422737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2400" i="1"/>
            </a:lvl1pPr>
          </a:lstStyle>
          <a:p>
            <a:pPr>
              <a:defRPr/>
            </a:pPr>
            <a:r>
              <a:rPr/>
              <a:t>–Johnny Appleseed</a:t>
            </a:r>
            <a:endParaRPr/>
          </a:p>
        </p:txBody>
      </p:sp>
      <p:sp>
        <p:nvSpPr>
          <p:cNvPr id="5" name="“Type a quote here.”" hidden="0"/>
          <p:cNvSpPr>
            <a:spLocks noAdjustHandles="0" noChangeArrowheads="0"/>
          </p:cNvSpPr>
          <p:nvPr isPhoto="0" userDrawn="0">
            <p:ph type="body" sz="quarter" idx="14" hasCustomPrompt="0"/>
          </p:nvPr>
        </p:nvSpPr>
        <p:spPr bwMode="auto">
          <a:xfrm>
            <a:off x="1479814" y="4814174"/>
            <a:ext cx="12161244" cy="608513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36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/>
              <a:t>“Type a quote here.” </a:t>
            </a:r>
            <a:endParaRPr/>
          </a:p>
        </p:txBody>
      </p:sp>
      <p:sp>
        <p:nvSpPr>
          <p:cNvPr id="6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Phot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" hidden="0"/>
          <p:cNvSpPr>
            <a:spLocks noGrp="1"/>
          </p:cNvSpPr>
          <p:nvPr isPhoto="0" userDrawn="0">
            <p:ph type="pic" idx="13" hasCustomPrompt="0"/>
          </p:nvPr>
        </p:nvSpPr>
        <p:spPr bwMode="auto">
          <a:xfrm>
            <a:off x="-1" y="1096168"/>
            <a:ext cx="15113001" cy="1008058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5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Photo - Horizonta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" hidden="0"/>
          <p:cNvSpPr>
            <a:spLocks noGrp="1"/>
          </p:cNvSpPr>
          <p:nvPr isPhoto="0" userDrawn="0">
            <p:ph type="pic" idx="13" hasCustomPrompt="0"/>
          </p:nvPr>
        </p:nvSpPr>
        <p:spPr bwMode="auto">
          <a:xfrm>
            <a:off x="1936352" y="1072554"/>
            <a:ext cx="11240295" cy="74974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5" name="Titeltext" hidden="0"/>
          <p:cNvSpPr>
            <a:spLocks noAdjustHandles="0" noChangeArrowheads="0"/>
          </p:cNvSpPr>
          <p:nvPr isPhoto="0" userDrawn="0">
            <p:ph type="title" hasCustomPrompt="0"/>
          </p:nvPr>
        </p:nvSpPr>
        <p:spPr bwMode="auto">
          <a:xfrm>
            <a:off x="393567" y="6991812"/>
            <a:ext cx="14325866" cy="12436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Titeltext</a:t>
            </a:r>
            <a:endParaRPr/>
          </a:p>
        </p:txBody>
      </p:sp>
      <p:sp>
        <p:nvSpPr>
          <p:cNvPr id="6" name="Textebene 1…" hidden="0"/>
          <p:cNvSpPr>
            <a:spLocks noAdjustHandles="0" noChangeArrowheads="0"/>
          </p:cNvSpPr>
          <p:nvPr isPhoto="0" userDrawn="0">
            <p:ph type="body" sz="quarter" idx="1" hasCustomPrompt="0"/>
          </p:nvPr>
        </p:nvSpPr>
        <p:spPr bwMode="auto">
          <a:xfrm>
            <a:off x="393567" y="8188259"/>
            <a:ext cx="14325866" cy="98392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Textebene 1</a:t>
            </a:r>
            <a:endParaRPr/>
          </a:p>
          <a:p>
            <a:pPr lvl="1">
              <a:defRPr/>
            </a:pPr>
            <a:r>
              <a:rPr/>
              <a:t>Textebene 2</a:t>
            </a:r>
            <a:endParaRPr/>
          </a:p>
          <a:p>
            <a:pPr lvl="2">
              <a:defRPr/>
            </a:pPr>
            <a:r>
              <a:rPr/>
              <a:t>Textebene 3</a:t>
            </a:r>
            <a:endParaRPr/>
          </a:p>
          <a:p>
            <a:pPr lvl="3">
              <a:defRPr/>
            </a:pPr>
            <a:r>
              <a:rPr/>
              <a:t>Textebene 4</a:t>
            </a:r>
            <a:endParaRPr/>
          </a:p>
          <a:p>
            <a:pPr lvl="4">
              <a:defRPr/>
            </a:pPr>
            <a:r>
              <a:rPr/>
              <a:t>Textebene 5</a:t>
            </a:r>
            <a:endParaRPr/>
          </a:p>
        </p:txBody>
      </p:sp>
      <p:sp>
        <p:nvSpPr>
          <p:cNvPr id="7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Title - Cent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text" hidden="0"/>
          <p:cNvSpPr>
            <a:spLocks noAdjustHandles="0" noChangeArrowheads="0"/>
          </p:cNvSpPr>
          <p:nvPr isPhoto="0" userDrawn="0">
            <p:ph type="title" hasCustomPrompt="0"/>
          </p:nvPr>
        </p:nvSpPr>
        <p:spPr bwMode="auto">
          <a:xfrm>
            <a:off x="1101989" y="3906242"/>
            <a:ext cx="12909022" cy="2880916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/>
              <a:t>Titeltext</a:t>
            </a:r>
            <a:endParaRPr/>
          </a:p>
        </p:txBody>
      </p:sp>
      <p:sp>
        <p:nvSpPr>
          <p:cNvPr id="5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Photo - Vertica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" hidden="0"/>
          <p:cNvSpPr>
            <a:spLocks noGrp="1"/>
          </p:cNvSpPr>
          <p:nvPr isPhoto="0" userDrawn="0">
            <p:ph type="pic" idx="13" hasCustomPrompt="0"/>
          </p:nvPr>
        </p:nvSpPr>
        <p:spPr bwMode="auto">
          <a:xfrm>
            <a:off x="4927467" y="1780976"/>
            <a:ext cx="10697173" cy="713144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5" name="Titeltext" hidden="0"/>
          <p:cNvSpPr>
            <a:spLocks noAdjustHandles="0" noChangeArrowheads="0"/>
          </p:cNvSpPr>
          <p:nvPr isPhoto="0" userDrawn="0">
            <p:ph type="title" hasCustomPrompt="0"/>
          </p:nvPr>
        </p:nvSpPr>
        <p:spPr bwMode="auto">
          <a:xfrm>
            <a:off x="1023275" y="1686520"/>
            <a:ext cx="6336442" cy="3439783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pPr>
              <a:defRPr/>
            </a:pPr>
            <a:r>
              <a:rPr/>
              <a:t>Titeltext</a:t>
            </a:r>
            <a:endParaRPr/>
          </a:p>
        </p:txBody>
      </p:sp>
      <p:sp>
        <p:nvSpPr>
          <p:cNvPr id="6" name="Textebene 1…" hidden="0"/>
          <p:cNvSpPr>
            <a:spLocks noAdjustHandles="0" noChangeArrowheads="0"/>
          </p:cNvSpPr>
          <p:nvPr isPhoto="0" userDrawn="0">
            <p:ph type="body" sz="quarter" idx="1" hasCustomPrompt="0"/>
          </p:nvPr>
        </p:nvSpPr>
        <p:spPr bwMode="auto">
          <a:xfrm>
            <a:off x="1023275" y="5142044"/>
            <a:ext cx="6336442" cy="35499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/>
              <a:t>Textebene 1</a:t>
            </a:r>
            <a:endParaRPr/>
          </a:p>
          <a:p>
            <a:pPr lvl="1">
              <a:defRPr/>
            </a:pPr>
            <a:r>
              <a:rPr/>
              <a:t>Textebene 2</a:t>
            </a:r>
            <a:endParaRPr/>
          </a:p>
          <a:p>
            <a:pPr lvl="2">
              <a:defRPr/>
            </a:pPr>
            <a:r>
              <a:rPr/>
              <a:t>Textebene 3</a:t>
            </a:r>
            <a:endParaRPr/>
          </a:p>
          <a:p>
            <a:pPr lvl="3">
              <a:defRPr/>
            </a:pPr>
            <a:r>
              <a:rPr/>
              <a:t>Textebene 4</a:t>
            </a:r>
            <a:endParaRPr/>
          </a:p>
          <a:p>
            <a:pPr lvl="4">
              <a:defRPr/>
            </a:pPr>
            <a:r>
              <a:rPr/>
              <a:t>Textebene 5</a:t>
            </a:r>
            <a:endParaRPr/>
          </a:p>
        </p:txBody>
      </p:sp>
      <p:sp>
        <p:nvSpPr>
          <p:cNvPr id="7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Title - Top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text" hidden="0"/>
          <p:cNvSpPr>
            <a:spLocks noAdjustHandles="0" noChangeArrowheads="0"/>
          </p:cNvSpPr>
          <p:nvPr isPhoto="0" userDrawn="0">
            <p:ph type="title" hasCustomPrompt="0"/>
          </p:nvPr>
        </p:nvSpPr>
        <p:spPr bwMode="auto">
          <a:xfrm>
            <a:off x="1046889" y="1316566"/>
            <a:ext cx="13019222" cy="1416845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/>
              <a:t>Titeltext</a:t>
            </a:r>
            <a:endParaRPr/>
          </a:p>
        </p:txBody>
      </p:sp>
      <p:sp>
        <p:nvSpPr>
          <p:cNvPr id="5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Title &amp; Bulle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text" hidden="0"/>
          <p:cNvSpPr>
            <a:spLocks noAdjustHandles="0" noChangeArrowheads="0"/>
          </p:cNvSpPr>
          <p:nvPr isPhoto="0" userDrawn="0">
            <p:ph type="title" hasCustomPrompt="0"/>
          </p:nvPr>
        </p:nvSpPr>
        <p:spPr bwMode="auto">
          <a:xfrm>
            <a:off x="1046889" y="1316566"/>
            <a:ext cx="13019222" cy="1416845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/>
              <a:t>Titeltext</a:t>
            </a:r>
            <a:endParaRPr/>
          </a:p>
        </p:txBody>
      </p:sp>
      <p:sp>
        <p:nvSpPr>
          <p:cNvPr id="5" name="Textebene 1…" hidden="0"/>
          <p:cNvSpPr>
            <a:spLocks noAdjustHandles="0" noChangeArrowheads="0"/>
          </p:cNvSpPr>
          <p:nvPr isPhoto="0" userDrawn="0">
            <p:ph type="body" idx="1" hasCustomPrompt="0"/>
          </p:nvPr>
        </p:nvSpPr>
        <p:spPr bwMode="auto">
          <a:xfrm>
            <a:off x="1046889" y="3048264"/>
            <a:ext cx="13019222" cy="5761832"/>
          </a:xfrm>
          <a:prstGeom prst="rect">
            <a:avLst/>
          </a:prstGeom>
        </p:spPr>
        <p:txBody>
          <a:bodyPr anchor="ctr"/>
          <a:lstStyle>
            <a:lvl1pPr marL="476250" indent="-476250" algn="l">
              <a:spcBef>
                <a:spcPts val="4500"/>
              </a:spcBef>
              <a:buSzPct val="125000"/>
              <a:buChar char="•"/>
              <a:defRPr sz="3600"/>
            </a:lvl1pPr>
            <a:lvl2pPr marL="1111250" indent="-476250" algn="l">
              <a:spcBef>
                <a:spcPts val="4500"/>
              </a:spcBef>
              <a:buSzPct val="125000"/>
              <a:buChar char="•"/>
              <a:defRPr sz="3600"/>
            </a:lvl2pPr>
            <a:lvl3pPr marL="1746250" indent="-476250" algn="l">
              <a:spcBef>
                <a:spcPts val="4500"/>
              </a:spcBef>
              <a:buSzPct val="125000"/>
              <a:buChar char="•"/>
              <a:defRPr sz="3600"/>
            </a:lvl3pPr>
            <a:lvl4pPr marL="2381250" indent="-476250" algn="l">
              <a:spcBef>
                <a:spcPts val="4500"/>
              </a:spcBef>
              <a:buSzPct val="125000"/>
              <a:buChar char="•"/>
              <a:defRPr sz="3600"/>
            </a:lvl4pPr>
            <a:lvl5pPr marL="3016250" indent="-476250" algn="l">
              <a:spcBef>
                <a:spcPts val="4500"/>
              </a:spcBef>
              <a:buSzPct val="125000"/>
              <a:buChar char="•"/>
              <a:defRPr sz="3600"/>
            </a:lvl5pPr>
          </a:lstStyle>
          <a:p>
            <a:pPr>
              <a:defRPr/>
            </a:pPr>
            <a:r>
              <a:rPr/>
              <a:t>Textebene 1</a:t>
            </a:r>
            <a:endParaRPr/>
          </a:p>
          <a:p>
            <a:pPr lvl="1">
              <a:defRPr/>
            </a:pPr>
            <a:r>
              <a:rPr/>
              <a:t>Textebene 2</a:t>
            </a:r>
            <a:endParaRPr/>
          </a:p>
          <a:p>
            <a:pPr lvl="2">
              <a:defRPr/>
            </a:pPr>
            <a:r>
              <a:rPr/>
              <a:t>Textebene 3</a:t>
            </a:r>
            <a:endParaRPr/>
          </a:p>
          <a:p>
            <a:pPr lvl="3">
              <a:defRPr/>
            </a:pPr>
            <a:r>
              <a:rPr/>
              <a:t>Textebene 4</a:t>
            </a:r>
            <a:endParaRPr/>
          </a:p>
          <a:p>
            <a:pPr lvl="4">
              <a:defRPr/>
            </a:pPr>
            <a:r>
              <a:rPr/>
              <a:t>Textebene 5</a:t>
            </a:r>
            <a:endParaRPr/>
          </a:p>
        </p:txBody>
      </p:sp>
      <p:sp>
        <p:nvSpPr>
          <p:cNvPr id="6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Title, Bullets &amp; Phot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" hidden="0"/>
          <p:cNvSpPr>
            <a:spLocks noGrp="1"/>
          </p:cNvSpPr>
          <p:nvPr isPhoto="0" userDrawn="0">
            <p:ph type="pic" sz="half" idx="13" hasCustomPrompt="0"/>
          </p:nvPr>
        </p:nvSpPr>
        <p:spPr bwMode="auto">
          <a:xfrm>
            <a:off x="6792978" y="3048264"/>
            <a:ext cx="8642748" cy="5761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5" name="Titeltext" hidden="0"/>
          <p:cNvSpPr>
            <a:spLocks noAdjustHandles="0" noChangeArrowheads="0"/>
          </p:cNvSpPr>
          <p:nvPr isPhoto="0" userDrawn="0">
            <p:ph type="title" hasCustomPrompt="0"/>
          </p:nvPr>
        </p:nvSpPr>
        <p:spPr bwMode="auto">
          <a:xfrm>
            <a:off x="1046889" y="1316566"/>
            <a:ext cx="13019222" cy="1416845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/>
              <a:t>Titeltext</a:t>
            </a:r>
            <a:endParaRPr/>
          </a:p>
        </p:txBody>
      </p:sp>
      <p:sp>
        <p:nvSpPr>
          <p:cNvPr id="6" name="Textebene 1…" hidden="0"/>
          <p:cNvSpPr>
            <a:spLocks noAdjustHandles="0" noChangeArrowheads="0"/>
          </p:cNvSpPr>
          <p:nvPr isPhoto="0" userDrawn="0">
            <p:ph type="body" sz="half" idx="1" hasCustomPrompt="0"/>
          </p:nvPr>
        </p:nvSpPr>
        <p:spPr bwMode="auto">
          <a:xfrm>
            <a:off x="1046889" y="3048264"/>
            <a:ext cx="6336442" cy="5761832"/>
          </a:xfrm>
          <a:prstGeom prst="rect">
            <a:avLst/>
          </a:prstGeom>
        </p:spPr>
        <p:txBody>
          <a:bodyPr anchor="ctr"/>
          <a:lstStyle>
            <a:lvl1pPr marL="411747" indent="-411747" algn="l">
              <a:spcBef>
                <a:spcPts val="3500"/>
              </a:spcBef>
              <a:buSzPct val="125000"/>
              <a:buChar char="•"/>
              <a:defRPr sz="2800"/>
            </a:lvl1pPr>
            <a:lvl2pPr marL="970547" indent="-411747" algn="l">
              <a:spcBef>
                <a:spcPts val="3500"/>
              </a:spcBef>
              <a:buSzPct val="125000"/>
              <a:buChar char="•"/>
              <a:defRPr sz="2800"/>
            </a:lvl2pPr>
            <a:lvl3pPr marL="1529347" indent="-411747" algn="l">
              <a:spcBef>
                <a:spcPts val="3500"/>
              </a:spcBef>
              <a:buSzPct val="125000"/>
              <a:buChar char="•"/>
              <a:defRPr sz="2800"/>
            </a:lvl3pPr>
            <a:lvl4pPr marL="2088147" indent="-411747" algn="l">
              <a:spcBef>
                <a:spcPts val="3500"/>
              </a:spcBef>
              <a:buSzPct val="125000"/>
              <a:buChar char="•"/>
              <a:defRPr sz="2800"/>
            </a:lvl4pPr>
            <a:lvl5pPr marL="2646947" indent="-411747" algn="l">
              <a:spcBef>
                <a:spcPts val="3500"/>
              </a:spcBef>
              <a:buSzPct val="125000"/>
              <a:buChar char="•"/>
              <a:defRPr sz="2800"/>
            </a:lvl5pPr>
          </a:lstStyle>
          <a:p>
            <a:pPr>
              <a:defRPr/>
            </a:pPr>
            <a:r>
              <a:rPr/>
              <a:t>Textebene 1</a:t>
            </a:r>
            <a:endParaRPr/>
          </a:p>
          <a:p>
            <a:pPr lvl="1">
              <a:defRPr/>
            </a:pPr>
            <a:r>
              <a:rPr/>
              <a:t>Textebene 2</a:t>
            </a:r>
            <a:endParaRPr/>
          </a:p>
          <a:p>
            <a:pPr lvl="2">
              <a:defRPr/>
            </a:pPr>
            <a:r>
              <a:rPr/>
              <a:t>Textebene 3</a:t>
            </a:r>
            <a:endParaRPr/>
          </a:p>
          <a:p>
            <a:pPr lvl="3">
              <a:defRPr/>
            </a:pPr>
            <a:r>
              <a:rPr/>
              <a:t>Textebene 4</a:t>
            </a:r>
            <a:endParaRPr/>
          </a:p>
          <a:p>
            <a:pPr lvl="4">
              <a:defRPr/>
            </a:pPr>
            <a:r>
              <a:rPr/>
              <a:t>Textebene 5</a:t>
            </a:r>
            <a:endParaRPr/>
          </a:p>
        </p:txBody>
      </p:sp>
      <p:sp>
        <p:nvSpPr>
          <p:cNvPr id="7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Bulle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ebene 1…" hidden="0"/>
          <p:cNvSpPr>
            <a:spLocks noAdjustHandles="0" noChangeArrowheads="0"/>
          </p:cNvSpPr>
          <p:nvPr isPhoto="0" userDrawn="0">
            <p:ph type="body" idx="1" hasCustomPrompt="0"/>
          </p:nvPr>
        </p:nvSpPr>
        <p:spPr bwMode="auto">
          <a:xfrm>
            <a:off x="1046889" y="2198158"/>
            <a:ext cx="13019222" cy="6297084"/>
          </a:xfrm>
          <a:prstGeom prst="rect">
            <a:avLst/>
          </a:prstGeom>
        </p:spPr>
        <p:txBody>
          <a:bodyPr anchor="ctr"/>
          <a:lstStyle>
            <a:lvl1pPr marL="476250" indent="-476250" algn="l">
              <a:spcBef>
                <a:spcPts val="4500"/>
              </a:spcBef>
              <a:buSzPct val="125000"/>
              <a:buChar char="•"/>
              <a:defRPr sz="3600"/>
            </a:lvl1pPr>
            <a:lvl2pPr marL="1111250" indent="-476250" algn="l">
              <a:spcBef>
                <a:spcPts val="4500"/>
              </a:spcBef>
              <a:buSzPct val="125000"/>
              <a:buChar char="•"/>
              <a:defRPr sz="3600"/>
            </a:lvl2pPr>
            <a:lvl3pPr marL="1746250" indent="-476250" algn="l">
              <a:spcBef>
                <a:spcPts val="4500"/>
              </a:spcBef>
              <a:buSzPct val="125000"/>
              <a:buChar char="•"/>
              <a:defRPr sz="3600"/>
            </a:lvl3pPr>
            <a:lvl4pPr marL="2381250" indent="-476250" algn="l">
              <a:spcBef>
                <a:spcPts val="4500"/>
              </a:spcBef>
              <a:buSzPct val="125000"/>
              <a:buChar char="•"/>
              <a:defRPr sz="3600"/>
            </a:lvl4pPr>
            <a:lvl5pPr marL="3016250" indent="-476250" algn="l">
              <a:spcBef>
                <a:spcPts val="4500"/>
              </a:spcBef>
              <a:buSzPct val="125000"/>
              <a:buChar char="•"/>
              <a:defRPr sz="3600"/>
            </a:lvl5pPr>
          </a:lstStyle>
          <a:p>
            <a:pPr>
              <a:defRPr/>
            </a:pPr>
            <a:r>
              <a:rPr/>
              <a:t>Textebene 1</a:t>
            </a:r>
            <a:endParaRPr/>
          </a:p>
          <a:p>
            <a:pPr lvl="1">
              <a:defRPr/>
            </a:pPr>
            <a:r>
              <a:rPr/>
              <a:t>Textebene 2</a:t>
            </a:r>
            <a:endParaRPr/>
          </a:p>
          <a:p>
            <a:pPr lvl="2">
              <a:defRPr/>
            </a:pPr>
            <a:r>
              <a:rPr/>
              <a:t>Textebene 3</a:t>
            </a:r>
            <a:endParaRPr/>
          </a:p>
          <a:p>
            <a:pPr lvl="3">
              <a:defRPr/>
            </a:pPr>
            <a:r>
              <a:rPr/>
              <a:t>Textebene 4</a:t>
            </a:r>
            <a:endParaRPr/>
          </a:p>
          <a:p>
            <a:pPr lvl="4">
              <a:defRPr/>
            </a:pPr>
            <a:r>
              <a:rPr/>
              <a:t>Textebene 5</a:t>
            </a:r>
            <a:endParaRPr/>
          </a:p>
        </p:txBody>
      </p:sp>
      <p:sp>
        <p:nvSpPr>
          <p:cNvPr id="5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Photo - 3 Up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" hidden="0"/>
          <p:cNvSpPr>
            <a:spLocks noGrp="1"/>
          </p:cNvSpPr>
          <p:nvPr isPhoto="0" userDrawn="0">
            <p:ph type="pic" sz="quarter" idx="13" hasCustomPrompt="0"/>
          </p:nvPr>
        </p:nvSpPr>
        <p:spPr bwMode="auto">
          <a:xfrm>
            <a:off x="9719164" y="5456899"/>
            <a:ext cx="5204191" cy="34712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5" name="Bild" hidden="0"/>
          <p:cNvSpPr>
            <a:spLocks noGrp="1"/>
          </p:cNvSpPr>
          <p:nvPr isPhoto="0" userDrawn="0">
            <p:ph type="pic" sz="quarter" idx="14" hasCustomPrompt="0"/>
          </p:nvPr>
        </p:nvSpPr>
        <p:spPr bwMode="auto">
          <a:xfrm>
            <a:off x="9477110" y="1796718"/>
            <a:ext cx="5163610" cy="34424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6" name="Bild" hidden="0"/>
          <p:cNvSpPr>
            <a:spLocks noGrp="1"/>
          </p:cNvSpPr>
          <p:nvPr isPhoto="0" userDrawn="0">
            <p:ph type="pic" idx="15" hasCustomPrompt="0"/>
          </p:nvPr>
        </p:nvSpPr>
        <p:spPr bwMode="auto">
          <a:xfrm>
            <a:off x="-188913" y="1796718"/>
            <a:ext cx="10661750" cy="71078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7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text" hidden="0"/>
          <p:cNvSpPr>
            <a:spLocks noAdjustHandles="0" noChangeArrowheads="0"/>
          </p:cNvSpPr>
          <p:nvPr isPhoto="0" userDrawn="0">
            <p:ph type="title" hasCustomPrompt="0"/>
          </p:nvPr>
        </p:nvSpPr>
        <p:spPr bwMode="auto">
          <a:xfrm>
            <a:off x="1101989" y="2520883"/>
            <a:ext cx="12909022" cy="2880917"/>
          </a:xfrm>
          <a:prstGeom prst="rect">
            <a:avLst/>
          </a:prstGeom>
          <a:ln w="3175">
            <a:miter lim="400000"/>
          </a:ln>
        </p:spPr>
        <p:txBody>
          <a:bodyPr lIns="31485" tIns="31485" rIns="31485" bIns="31485" anchor="b">
            <a:normAutofit/>
          </a:bodyPr>
          <a:lstStyle/>
          <a:p>
            <a:pPr>
              <a:defRPr/>
            </a:pPr>
            <a:r>
              <a:rPr/>
              <a:t>Titeltext</a:t>
            </a:r>
            <a:endParaRPr/>
          </a:p>
        </p:txBody>
      </p:sp>
      <p:sp>
        <p:nvSpPr>
          <p:cNvPr id="5" name="Textebene 1…" hidden="0"/>
          <p:cNvSpPr>
            <a:spLocks noAdjustHandles="0" noChangeArrowheads="0"/>
          </p:cNvSpPr>
          <p:nvPr isPhoto="0" userDrawn="0">
            <p:ph type="body" idx="1" hasCustomPrompt="0"/>
          </p:nvPr>
        </p:nvSpPr>
        <p:spPr bwMode="auto">
          <a:xfrm>
            <a:off x="1101989" y="5480513"/>
            <a:ext cx="12909022" cy="983920"/>
          </a:xfrm>
          <a:prstGeom prst="rect">
            <a:avLst/>
          </a:prstGeom>
          <a:ln w="3175">
            <a:miter lim="400000"/>
          </a:ln>
        </p:spPr>
        <p:txBody>
          <a:bodyPr lIns="31485" tIns="31485" rIns="31485" bIns="31485">
            <a:normAutofit/>
          </a:bodyPr>
          <a:lstStyle/>
          <a:p>
            <a:pPr>
              <a:defRPr/>
            </a:pPr>
            <a:r>
              <a:rPr/>
              <a:t>Textebene 1</a:t>
            </a:r>
            <a:endParaRPr/>
          </a:p>
          <a:p>
            <a:pPr lvl="1">
              <a:defRPr/>
            </a:pPr>
            <a:r>
              <a:rPr/>
              <a:t>Textebene 2</a:t>
            </a:r>
            <a:endParaRPr/>
          </a:p>
          <a:p>
            <a:pPr lvl="2">
              <a:defRPr/>
            </a:pPr>
            <a:r>
              <a:rPr/>
              <a:t>Textebene 3</a:t>
            </a:r>
            <a:endParaRPr/>
          </a:p>
          <a:p>
            <a:pPr lvl="3">
              <a:defRPr/>
            </a:pPr>
            <a:r>
              <a:rPr/>
              <a:t>Textebene 4</a:t>
            </a:r>
            <a:endParaRPr/>
          </a:p>
          <a:p>
            <a:pPr lvl="4">
              <a:defRPr/>
            </a:pPr>
            <a:r>
              <a:rPr/>
              <a:t>Textebene 5</a:t>
            </a:r>
            <a:endParaRPr/>
          </a:p>
        </p:txBody>
      </p:sp>
      <p:sp>
        <p:nvSpPr>
          <p:cNvPr id="6" name="Foliennummer" hidden="0"/>
          <p:cNvSpPr>
            <a:spLocks noAdjustHandles="0" noChangeArrowheads="0"/>
          </p:cNvSpPr>
          <p:nvPr isPhoto="0" userDrawn="0">
            <p:ph type="sldNum" sz="quarter" idx="2" hasCustomPrompt="0"/>
          </p:nvPr>
        </p:nvSpPr>
        <p:spPr bwMode="auto">
          <a:xfrm>
            <a:off x="7387627" y="9203663"/>
            <a:ext cx="329875" cy="335743"/>
          </a:xfrm>
          <a:prstGeom prst="rect">
            <a:avLst/>
          </a:prstGeom>
          <a:ln w="3175">
            <a:miter lim="400000"/>
          </a:ln>
        </p:spPr>
        <p:txBody>
          <a:bodyPr wrap="none" lIns="31485" tIns="31485" rIns="31485" bIns="31485">
            <a:spAutoFit/>
          </a:bodyPr>
          <a:lstStyle>
            <a:lvl1pPr>
              <a:defRPr sz="1800" b="0">
                <a:latin typeface="Helvetica Neue Light"/>
                <a:ea typeface="Helvetica Neue Light"/>
                <a:cs typeface="Helvetica Neue Light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/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6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1pPr>
      <a:lvl2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6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2pPr>
      <a:lvl3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6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3pPr>
      <a:lvl4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6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4pPr>
      <a:lvl5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6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5pPr>
      <a:lvl6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6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6pPr>
      <a:lvl7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6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7pPr>
      <a:lvl8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6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8pPr>
      <a:lvl9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6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9pPr>
    </p:titleStyle>
    <p:bodyStyle>
      <a:lvl1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200" b="0" i="0" u="none" strike="noStrike" cap="none" spc="0">
          <a:solidFill>
            <a:srgbClr val="000000"/>
          </a:solidFill>
          <a:latin typeface="Helvetica Neue"/>
          <a:ea typeface="Helvetica Neue"/>
          <a:cs typeface="Helvetica Neue"/>
        </a:defRPr>
      </a:lvl1pPr>
      <a:lvl2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200" b="0" i="0" u="none" strike="noStrike" cap="none" spc="0">
          <a:solidFill>
            <a:srgbClr val="000000"/>
          </a:solidFill>
          <a:latin typeface="Helvetica Neue"/>
          <a:ea typeface="Helvetica Neue"/>
          <a:cs typeface="Helvetica Neue"/>
        </a:defRPr>
      </a:lvl2pPr>
      <a:lvl3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200" b="0" i="0" u="none" strike="noStrike" cap="none" spc="0">
          <a:solidFill>
            <a:srgbClr val="000000"/>
          </a:solidFill>
          <a:latin typeface="Helvetica Neue"/>
          <a:ea typeface="Helvetica Neue"/>
          <a:cs typeface="Helvetica Neue"/>
        </a:defRPr>
      </a:lvl3pPr>
      <a:lvl4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200" b="0" i="0" u="none" strike="noStrike" cap="none" spc="0">
          <a:solidFill>
            <a:srgbClr val="000000"/>
          </a:solidFill>
          <a:latin typeface="Helvetica Neue"/>
          <a:ea typeface="Helvetica Neue"/>
          <a:cs typeface="Helvetica Neue"/>
        </a:defRPr>
      </a:lvl4pPr>
      <a:lvl5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200" b="0" i="0" u="none" strike="noStrike" cap="none" spc="0">
          <a:solidFill>
            <a:srgbClr val="000000"/>
          </a:solidFill>
          <a:latin typeface="Helvetica Neue"/>
          <a:ea typeface="Helvetica Neue"/>
          <a:cs typeface="Helvetica Neue"/>
        </a:defRPr>
      </a:lvl5pPr>
      <a:lvl6pPr marL="0" marR="0" indent="3556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200" b="0" i="0" u="none" strike="noStrike" cap="none" spc="0">
          <a:solidFill>
            <a:srgbClr val="000000"/>
          </a:solidFill>
          <a:latin typeface="Helvetica Neue"/>
          <a:ea typeface="Helvetica Neue"/>
          <a:cs typeface="Helvetica Neue"/>
        </a:defRPr>
      </a:lvl6pPr>
      <a:lvl7pPr marL="0" marR="0" indent="7112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200" b="0" i="0" u="none" strike="noStrike" cap="none" spc="0">
          <a:solidFill>
            <a:srgbClr val="000000"/>
          </a:solidFill>
          <a:latin typeface="Helvetica Neue"/>
          <a:ea typeface="Helvetica Neue"/>
          <a:cs typeface="Helvetica Neue"/>
        </a:defRPr>
      </a:lvl7pPr>
      <a:lvl8pPr marL="0" marR="0" indent="10668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200" b="0" i="0" u="none" strike="noStrike" cap="none" spc="0">
          <a:solidFill>
            <a:srgbClr val="000000"/>
          </a:solidFill>
          <a:latin typeface="Helvetica Neue"/>
          <a:ea typeface="Helvetica Neue"/>
          <a:cs typeface="Helvetica Neue"/>
        </a:defRPr>
      </a:lvl8pPr>
      <a:lvl9pPr marL="0" marR="0" indent="14224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200" b="0" i="0" u="none" strike="noStrike" cap="none" spc="0">
          <a:solidFill>
            <a:srgbClr val="000000"/>
          </a:solidFill>
          <a:latin typeface="Helvetica Neue"/>
          <a:ea typeface="Helvetica Neue"/>
          <a:cs typeface="Helvetica Neue"/>
        </a:defRPr>
      </a:lvl9pPr>
    </p:bodyStyle>
    <p:otherStyle>
      <a:lvl1pPr marL="0" marR="0" indent="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2286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4572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6858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9144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11430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3716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6002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828800" algn="ctr" defTabSz="643584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Pad-Air-2-portrait.png" descr="iPad-Air-2-portrait.png" hidden="0"/>
          <p:cNvPicPr>
            <a:picLocks noChangeAspect="1"/>
          </p:cNvPicPr>
          <p:nvPr isPhoto="0" userDrawn="0"/>
        </p:nvPicPr>
        <p:blipFill>
          <a:blip r:embed="rId2">
            <a:alphaModFix amt="41387"/>
          </a:blip>
          <a:stretch/>
        </p:blipFill>
        <p:spPr bwMode="auto">
          <a:xfrm rot="16199999">
            <a:off x="4317166" y="798132"/>
            <a:ext cx="6478668" cy="9173334"/>
          </a:xfrm>
          <a:prstGeom prst="rect">
            <a:avLst/>
          </a:prstGeom>
          <a:ln w="3175">
            <a:miter lim="400000"/>
          </a:ln>
        </p:spPr>
      </p:pic>
      <p:pic>
        <p:nvPicPr>
          <p:cNvPr id="5" name="Grafik 2" descr="Ein Bild, das Elektronik, Monitor, Computer, Tisch enthält.&#10;&#10;Automatisch generierte Beschreibun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773979" y="2537535"/>
            <a:ext cx="7581620" cy="5686216"/>
          </a:xfrm>
          <a:prstGeom prst="rect">
            <a:avLst/>
          </a:prstGeom>
        </p:spPr>
      </p:pic>
      <p:sp>
        <p:nvSpPr>
          <p:cNvPr id="6" name="Rechteck: abgerundete Ecken 8" hidden="0"/>
          <p:cNvSpPr/>
          <p:nvPr isPhoto="0" userDrawn="0"/>
        </p:nvSpPr>
        <p:spPr bwMode="auto">
          <a:xfrm>
            <a:off x="-251924" y="9327922"/>
            <a:ext cx="3286192" cy="1500599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feil" hidden="0"/>
          <p:cNvSpPr/>
          <p:nvPr isPhoto="0" userDrawn="0"/>
        </p:nvSpPr>
        <p:spPr bwMode="auto">
          <a:xfrm rot="20169603" flipV="1">
            <a:off x="2259920" y="7602581"/>
            <a:ext cx="3160270" cy="373094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20000"/>
                <a:lumOff val="8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8" name="Pfeil" hidden="0"/>
          <p:cNvSpPr/>
          <p:nvPr isPhoto="0" userDrawn="0"/>
        </p:nvSpPr>
        <p:spPr bwMode="auto">
          <a:xfrm rot="18378809">
            <a:off x="5457277" y="8126306"/>
            <a:ext cx="937485" cy="366480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9" name="Pfeil" hidden="0"/>
          <p:cNvSpPr/>
          <p:nvPr isPhoto="0" userDrawn="0"/>
        </p:nvSpPr>
        <p:spPr bwMode="auto">
          <a:xfrm rot="21600000">
            <a:off x="2804047" y="4339081"/>
            <a:ext cx="1057130" cy="287074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10" name="iPad Placemat" hidden="0"/>
          <p:cNvSpPr>
            <a:spLocks noAdjustHandles="0" noChangeArrowheads="0"/>
          </p:cNvSpPr>
          <p:nvPr isPhoto="0" userDrawn="0"/>
        </p:nvSpPr>
        <p:spPr bwMode="auto">
          <a:xfrm>
            <a:off x="36367" y="-97780"/>
            <a:ext cx="3458745" cy="1079248"/>
          </a:xfrm>
          <a:prstGeom prst="rect">
            <a:avLst/>
          </a:prstGeom>
          <a:ln w="3175">
            <a:miter lim="400000"/>
          </a:ln>
        </p:spPr>
        <p:txBody>
          <a:bodyPr wrap="none" lIns="31485" tIns="31485" rIns="31485" bIns="31485" anchor="ctr">
            <a:spAutoFit/>
          </a:bodyPr>
          <a:lstStyle>
            <a:lvl1pPr algn="l">
              <a:defRPr sz="6600">
                <a:solidFill>
                  <a:schemeClr val="accent5">
                    <a:lumOff val="-29866"/>
                  </a:schemeClr>
                </a:solidFill>
                <a:latin typeface="Helvetica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>
                <a:latin typeface="Frente H1"/>
              </a:rPr>
              <a:t>iPad Placemat</a:t>
            </a:r>
            <a:endParaRPr/>
          </a:p>
        </p:txBody>
      </p:sp>
      <p:sp>
        <p:nvSpPr>
          <p:cNvPr id="11" name="Rechteck 10" hidden="0"/>
          <p:cNvSpPr/>
          <p:nvPr isPhoto="0" userDrawn="0"/>
        </p:nvSpPr>
        <p:spPr bwMode="auto">
          <a:xfrm>
            <a:off x="3212109" y="8607717"/>
            <a:ext cx="3878526" cy="20776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feil" hidden="0"/>
          <p:cNvSpPr/>
          <p:nvPr isPhoto="0" userDrawn="0"/>
        </p:nvSpPr>
        <p:spPr bwMode="auto">
          <a:xfrm rot="14708776">
            <a:off x="6848604" y="7801542"/>
            <a:ext cx="1785881" cy="334822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20000"/>
                <a:lumOff val="8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13" name="Wische in der Mitte des Displays kurz nach unten, um nach Apps, Einstellungen und Dokumenten zu suchen." hidden="0"/>
          <p:cNvSpPr>
            <a:spLocks noAdjustHandles="0" noChangeArrowheads="0"/>
          </p:cNvSpPr>
          <p:nvPr isPhoto="0" userDrawn="0"/>
        </p:nvSpPr>
        <p:spPr bwMode="auto">
          <a:xfrm>
            <a:off x="3257901" y="8680067"/>
            <a:ext cx="3942056" cy="2033355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/>
          <a:p>
            <a:pPr algn="l">
              <a:defRPr sz="1800"/>
            </a:pPr>
            <a:r>
              <a:rPr lang="de-DE" sz="1600" b="0">
                <a:latin typeface="Grundschrift"/>
              </a:rPr>
              <a:t>Hier werden die Bilder angezeigt, die du schon erstellt hast.</a:t>
            </a:r>
            <a:endParaRPr/>
          </a:p>
          <a:p>
            <a:pPr algn="l">
              <a:defRPr sz="1800"/>
            </a:pPr>
            <a:r>
              <a:rPr lang="de-DE" sz="1600" b="0">
                <a:latin typeface="Grundschrift"/>
              </a:rPr>
              <a:t>Du kannst nach links und rechts </a:t>
            </a:r>
            <a:r>
              <a:rPr lang="de-DE" sz="1600">
                <a:latin typeface="Grundschrift"/>
              </a:rPr>
              <a:t>wischen</a:t>
            </a:r>
            <a:r>
              <a:rPr lang="de-DE" sz="1600" b="0">
                <a:latin typeface="Grundschrift"/>
              </a:rPr>
              <a:t>,</a:t>
            </a:r>
            <a:endParaRPr/>
          </a:p>
          <a:p>
            <a:pPr algn="l">
              <a:defRPr sz="1800"/>
            </a:pPr>
            <a:r>
              <a:rPr lang="de-DE" sz="1600" b="0">
                <a:latin typeface="Grundschrift"/>
              </a:rPr>
              <a:t>um eine bestimmte Stelle im Film zu erreichen.</a:t>
            </a:r>
            <a:endParaRPr/>
          </a:p>
          <a:p>
            <a:pPr algn="l">
              <a:defRPr sz="1800"/>
            </a:pPr>
            <a:r>
              <a:rPr lang="de-DE" sz="1600">
                <a:latin typeface="Grundschrift"/>
              </a:rPr>
              <a:t>Tippe</a:t>
            </a:r>
            <a:r>
              <a:rPr lang="de-DE" sz="1600" b="0">
                <a:latin typeface="Grundschrift"/>
              </a:rPr>
              <a:t> ein Bild an, um es zu bearbeiten.</a:t>
            </a:r>
            <a:endParaRPr/>
          </a:p>
          <a:p>
            <a:pPr algn="l">
              <a:defRPr sz="1800"/>
            </a:pPr>
            <a:r>
              <a:rPr lang="de-DE" sz="1600" b="0">
                <a:latin typeface="Grundschrift"/>
              </a:rPr>
              <a:t>Du kannst es dann löschen, verschieben oder einen Ton hinzufügen.</a:t>
            </a:r>
            <a:endParaRPr sz="1600" b="0">
              <a:latin typeface="Grundschrift"/>
            </a:endParaRPr>
          </a:p>
        </p:txBody>
      </p:sp>
      <p:sp>
        <p:nvSpPr>
          <p:cNvPr id="14" name="Rechteck 49" hidden="0"/>
          <p:cNvSpPr/>
          <p:nvPr isPhoto="0" userDrawn="0"/>
        </p:nvSpPr>
        <p:spPr bwMode="auto">
          <a:xfrm>
            <a:off x="10862676" y="8598037"/>
            <a:ext cx="3518178" cy="20776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feil" hidden="0"/>
          <p:cNvSpPr/>
          <p:nvPr isPhoto="0" userDrawn="0"/>
        </p:nvSpPr>
        <p:spPr bwMode="auto">
          <a:xfrm rot="12849985">
            <a:off x="8541495" y="7753939"/>
            <a:ext cx="2750077" cy="363723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16" name="App wechseln" hidden="0"/>
          <p:cNvSpPr>
            <a:spLocks noAdjustHandles="0" noChangeArrowheads="0"/>
          </p:cNvSpPr>
          <p:nvPr isPhoto="0" userDrawn="0"/>
        </p:nvSpPr>
        <p:spPr bwMode="auto">
          <a:xfrm>
            <a:off x="11422806" y="8600187"/>
            <a:ext cx="2026533" cy="448306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>
              <a:defRPr/>
            </a:pPr>
            <a:r>
              <a:rPr lang="de-DE" u="sng">
                <a:latin typeface="Grundschrift"/>
              </a:rPr>
              <a:t>Rückgängig</a:t>
            </a:r>
            <a:endParaRPr u="sng">
              <a:latin typeface="Grundschrift"/>
            </a:endParaRPr>
          </a:p>
        </p:txBody>
      </p:sp>
      <p:pic>
        <p:nvPicPr>
          <p:cNvPr id="17" name="Help Logo.png" descr="Help Logo.png" hidden="0"/>
          <p:cNvPicPr>
            <a:picLocks noChangeAspect="1"/>
          </p:cNvPicPr>
          <p:nvPr isPhoto="0" userDrawn="0"/>
        </p:nvPicPr>
        <p:blipFill>
          <a:blip r:embed="rId4"/>
          <a:srcRect l="17109" t="0" r="17109" b="0"/>
          <a:stretch/>
        </p:blipFill>
        <p:spPr bwMode="auto">
          <a:xfrm>
            <a:off x="18017" y="9666177"/>
            <a:ext cx="524904" cy="490603"/>
          </a:xfrm>
          <a:prstGeom prst="rect">
            <a:avLst/>
          </a:prstGeom>
          <a:ln w="3175">
            <a:miter lim="400000"/>
          </a:ln>
        </p:spPr>
      </p:pic>
      <p:pic>
        <p:nvPicPr>
          <p:cNvPr id="18" name="@HISEDTECH.png" descr="@HISEDTECH.png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543695" y="9677019"/>
            <a:ext cx="484356" cy="484356"/>
          </a:xfrm>
          <a:prstGeom prst="rect">
            <a:avLst/>
          </a:prstGeom>
          <a:ln w="3175">
            <a:miter lim="400000"/>
          </a:ln>
        </p:spPr>
      </p:pic>
      <p:sp>
        <p:nvSpPr>
          <p:cNvPr id="19" name="iPadOS Edition" hidden="0"/>
          <p:cNvSpPr>
            <a:spLocks noAdjustHandles="0" noChangeArrowheads="0"/>
          </p:cNvSpPr>
          <p:nvPr isPhoto="0" userDrawn="0"/>
        </p:nvSpPr>
        <p:spPr bwMode="auto">
          <a:xfrm>
            <a:off x="50747" y="698764"/>
            <a:ext cx="4921303" cy="679138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>
            <a:lvl1pPr algn="l">
              <a:defRPr sz="4000">
                <a:solidFill>
                  <a:srgbClr val="5E5E5E"/>
                </a:solidFill>
                <a:latin typeface="Helvetica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 lang="de-DE">
                <a:latin typeface="Frente H1"/>
              </a:rPr>
              <a:t>StopMotionStudio</a:t>
            </a:r>
            <a:endParaRPr>
              <a:latin typeface="Frente H1"/>
            </a:endParaRPr>
          </a:p>
        </p:txBody>
      </p:sp>
      <p:pic>
        <p:nvPicPr>
          <p:cNvPr id="20" name="90BB340C-4B47-499D-94FD-1104D031CE73-L0-001.jpeg" descr="90BB340C-4B47-499D-94FD-1104D031CE73-L0-001.jpeg" hidden="0"/>
          <p:cNvPicPr>
            <a:picLocks noChangeAspect="1"/>
          </p:cNvPicPr>
          <p:nvPr isPhoto="0" userDrawn="0"/>
        </p:nvPicPr>
        <p:blipFill>
          <a:blip r:embed="rId6"/>
          <a:srcRect l="2125" t="3174" r="2653" b="2972"/>
          <a:stretch/>
        </p:blipFill>
        <p:spPr bwMode="auto">
          <a:xfrm>
            <a:off x="1226517" y="9593309"/>
            <a:ext cx="659196" cy="6589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7" h="21131" fill="norm" stroke="1" extrusionOk="0">
                <a:moveTo>
                  <a:pt x="1735" y="5"/>
                </a:moveTo>
                <a:cubicBezTo>
                  <a:pt x="407" y="14"/>
                  <a:pt x="353" y="30"/>
                  <a:pt x="288" y="69"/>
                </a:cubicBezTo>
                <a:cubicBezTo>
                  <a:pt x="216" y="112"/>
                  <a:pt x="123" y="210"/>
                  <a:pt x="79" y="280"/>
                </a:cubicBezTo>
                <a:cubicBezTo>
                  <a:pt x="0" y="407"/>
                  <a:pt x="0" y="495"/>
                  <a:pt x="0" y="10561"/>
                </a:cubicBezTo>
                <a:cubicBezTo>
                  <a:pt x="0" y="20627"/>
                  <a:pt x="0" y="20722"/>
                  <a:pt x="79" y="20849"/>
                </a:cubicBezTo>
                <a:cubicBezTo>
                  <a:pt x="123" y="20919"/>
                  <a:pt x="216" y="21010"/>
                  <a:pt x="288" y="21053"/>
                </a:cubicBezTo>
                <a:cubicBezTo>
                  <a:pt x="418" y="21131"/>
                  <a:pt x="514" y="21131"/>
                  <a:pt x="10793" y="21131"/>
                </a:cubicBezTo>
                <a:cubicBezTo>
                  <a:pt x="21072" y="21131"/>
                  <a:pt x="21169" y="21131"/>
                  <a:pt x="21298" y="21053"/>
                </a:cubicBezTo>
                <a:cubicBezTo>
                  <a:pt x="21370" y="21010"/>
                  <a:pt x="21463" y="20919"/>
                  <a:pt x="21507" y="20849"/>
                </a:cubicBezTo>
                <a:cubicBezTo>
                  <a:pt x="21586" y="20722"/>
                  <a:pt x="21586" y="20626"/>
                  <a:pt x="21586" y="10568"/>
                </a:cubicBezTo>
                <a:cubicBezTo>
                  <a:pt x="21587" y="-469"/>
                  <a:pt x="21600" y="328"/>
                  <a:pt x="21363" y="111"/>
                </a:cubicBezTo>
                <a:lnTo>
                  <a:pt x="21262" y="12"/>
                </a:lnTo>
                <a:lnTo>
                  <a:pt x="10844" y="5"/>
                </a:lnTo>
                <a:cubicBezTo>
                  <a:pt x="5673" y="0"/>
                  <a:pt x="3064" y="-3"/>
                  <a:pt x="1735" y="5"/>
                </a:cubicBezTo>
                <a:close/>
              </a:path>
            </a:pathLst>
          </a:custGeom>
          <a:ln w="3175" cap="flat">
            <a:noFill/>
            <a:miter lim="400000"/>
          </a:ln>
        </p:spPr>
      </p:pic>
      <p:sp>
        <p:nvSpPr>
          <p:cNvPr id="21" name="@schm_and" hidden="0"/>
          <p:cNvSpPr>
            <a:spLocks noAdjustHandles="0" noChangeArrowheads="0"/>
          </p:cNvSpPr>
          <p:nvPr isPhoto="0" userDrawn="0"/>
        </p:nvSpPr>
        <p:spPr bwMode="auto">
          <a:xfrm>
            <a:off x="959032" y="10095535"/>
            <a:ext cx="1233503" cy="483614"/>
          </a:xfrm>
          <a:prstGeom prst="rect">
            <a:avLst/>
          </a:prstGeom>
          <a:noFill/>
          <a:ln w="3175" cap="flat">
            <a:noFill/>
            <a:miter lim="400000"/>
          </a:ln>
        </p:spPr>
        <p:txBody>
          <a:bodyPr wrap="square" lIns="50800" tIns="50800" rIns="50800" bIns="50800" numCol="1" anchor="ctr">
            <a:noAutofit/>
          </a:bodyPr>
          <a:lstStyle>
            <a:lvl1pPr defTabSz="825500">
              <a:defRPr sz="1500"/>
            </a:lvl1pPr>
          </a:lstStyle>
          <a:p>
            <a:pPr>
              <a:defRPr/>
            </a:pPr>
            <a:r>
              <a:rPr sz="1000"/>
              <a:t>@</a:t>
            </a:r>
            <a:r>
              <a:rPr sz="1000"/>
              <a:t>schm_and</a:t>
            </a:r>
            <a:endParaRPr sz="1000"/>
          </a:p>
        </p:txBody>
      </p:sp>
      <p:sp>
        <p:nvSpPr>
          <p:cNvPr id="22" name="@mrjamiespeaks" hidden="0"/>
          <p:cNvSpPr>
            <a:spLocks noAdjustHandles="0" noChangeArrowheads="0"/>
          </p:cNvSpPr>
          <p:nvPr isPhoto="0" userDrawn="0"/>
        </p:nvSpPr>
        <p:spPr bwMode="auto">
          <a:xfrm>
            <a:off x="-26871" y="10119869"/>
            <a:ext cx="1108743" cy="217473"/>
          </a:xfrm>
          <a:prstGeom prst="rect">
            <a:avLst/>
          </a:prstGeom>
          <a:ln w="3175">
            <a:miter lim="400000"/>
          </a:ln>
        </p:spPr>
        <p:txBody>
          <a:bodyPr wrap="none" lIns="31485" tIns="31485" rIns="31485" bIns="31485" anchor="ctr">
            <a:spAutoFit/>
          </a:bodyPr>
          <a:lstStyle>
            <a:lvl1pPr>
              <a:defRPr sz="1500"/>
            </a:lvl1pPr>
          </a:lstStyle>
          <a:p>
            <a:pPr>
              <a:defRPr/>
            </a:pPr>
            <a:r>
              <a:rPr sz="1000"/>
              <a:t>@</a:t>
            </a:r>
            <a:r>
              <a:rPr sz="1000"/>
              <a:t>mrjamiespeaks</a:t>
            </a:r>
            <a:endParaRPr sz="1000"/>
          </a:p>
        </p:txBody>
      </p:sp>
      <p:pic>
        <p:nvPicPr>
          <p:cNvPr id="23" name="D38980FC-AA1E-4F63-8355-6D1090974ED0-L0-001.png" descr="D38980FC-AA1E-4F63-8355-6D1090974ED0-L0-001.png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>
            <a:off x="24124" y="10344187"/>
            <a:ext cx="810398" cy="270344"/>
          </a:xfrm>
          <a:prstGeom prst="rect">
            <a:avLst/>
          </a:prstGeom>
          <a:ln w="3175">
            <a:miter lim="400000"/>
          </a:ln>
        </p:spPr>
      </p:pic>
      <p:sp>
        <p:nvSpPr>
          <p:cNvPr id="24" name="Pfeil" hidden="0"/>
          <p:cNvSpPr/>
          <p:nvPr isPhoto="0" userDrawn="0"/>
        </p:nvSpPr>
        <p:spPr bwMode="auto">
          <a:xfrm rot="8795054">
            <a:off x="11289661" y="3975169"/>
            <a:ext cx="970803" cy="287073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25" name="Textfeld 7" hidden="0"/>
          <p:cNvSpPr>
            <a:spLocks noAdjustHandles="0" noChangeArrowheads="0"/>
          </p:cNvSpPr>
          <p:nvPr isPhoto="0" userDrawn="0"/>
        </p:nvSpPr>
        <p:spPr bwMode="auto">
          <a:xfrm>
            <a:off x="-37098" y="9353836"/>
            <a:ext cx="3071366" cy="371362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>
              <a:defRPr/>
            </a:pPr>
            <a:r>
              <a:rPr lang="de-DE" sz="1000"/>
              <a:t>Erstellt von @</a:t>
            </a:r>
            <a:r>
              <a:rPr lang="de-DE" sz="1000"/>
              <a:t>Bingenberger</a:t>
            </a:r>
            <a:r>
              <a:rPr lang="de-DE" sz="1000"/>
              <a:t> nach einer Idee von</a:t>
            </a:r>
            <a:endParaRPr/>
          </a:p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000" b="1" i="0" u="none" strike="noStrike" cap="none" spc="0">
              <a:ln>
                <a:noFill/>
              </a:ln>
              <a:solidFill>
                <a:srgbClr val="000000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6" name="Wische in der Mitte des Displays kurz nach unten, um nach Apps, Einstellungen und Dokumenten zu suchen." hidden="0"/>
          <p:cNvSpPr>
            <a:spLocks noAdjustHandles="0" noChangeArrowheads="0"/>
          </p:cNvSpPr>
          <p:nvPr isPhoto="0" userDrawn="0"/>
        </p:nvSpPr>
        <p:spPr bwMode="auto">
          <a:xfrm>
            <a:off x="6184128" y="7024884"/>
            <a:ext cx="3942056" cy="309806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/>
          <a:p>
            <a:pPr algn="l">
              <a:defRPr sz="1800"/>
            </a:pPr>
            <a:endParaRPr sz="1600" b="0">
              <a:latin typeface="Grundschrift"/>
            </a:endParaRPr>
          </a:p>
        </p:txBody>
      </p:sp>
      <p:sp>
        <p:nvSpPr>
          <p:cNvPr id="27" name="Rechteck 48" hidden="0"/>
          <p:cNvSpPr/>
          <p:nvPr isPhoto="0" userDrawn="0"/>
        </p:nvSpPr>
        <p:spPr bwMode="auto">
          <a:xfrm>
            <a:off x="7214332" y="8600187"/>
            <a:ext cx="3518178" cy="20776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Textfeld 3" hidden="0"/>
          <p:cNvSpPr>
            <a:spLocks noAdjustHandles="0" noChangeArrowheads="0"/>
          </p:cNvSpPr>
          <p:nvPr isPhoto="0" userDrawn="0"/>
        </p:nvSpPr>
        <p:spPr bwMode="auto">
          <a:xfrm>
            <a:off x="10841832" y="9122238"/>
            <a:ext cx="3614737" cy="556027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Mit dieser Schaltfläche machst du die letzte Veränderung rückgängig.</a:t>
            </a:r>
            <a:endParaRPr/>
          </a:p>
        </p:txBody>
      </p:sp>
      <p:sp>
        <p:nvSpPr>
          <p:cNvPr id="29" name="App wechseln" hidden="0"/>
          <p:cNvSpPr>
            <a:spLocks noAdjustHandles="0" noChangeArrowheads="0"/>
          </p:cNvSpPr>
          <p:nvPr isPhoto="0" userDrawn="0"/>
        </p:nvSpPr>
        <p:spPr bwMode="auto">
          <a:xfrm>
            <a:off x="7916989" y="8600187"/>
            <a:ext cx="2026533" cy="448306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>
              <a:defRPr/>
            </a:pPr>
            <a:r>
              <a:rPr lang="de-DE" u="sng">
                <a:latin typeface="Grundschrift"/>
              </a:rPr>
              <a:t>Springen</a:t>
            </a:r>
            <a:endParaRPr u="sng">
              <a:latin typeface="Grundschrift"/>
            </a:endParaRPr>
          </a:p>
        </p:txBody>
      </p:sp>
      <p:sp>
        <p:nvSpPr>
          <p:cNvPr id="30" name="Textfeld 44" hidden="0"/>
          <p:cNvSpPr>
            <a:spLocks noAdjustHandles="0" noChangeArrowheads="0"/>
          </p:cNvSpPr>
          <p:nvPr isPhoto="0" userDrawn="0"/>
        </p:nvSpPr>
        <p:spPr bwMode="auto">
          <a:xfrm>
            <a:off x="7267680" y="9049152"/>
            <a:ext cx="3044621" cy="1048470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Mit diesen beiden Schaltern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Springst du ganz an den Anfang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oder ganz an das Ende</a:t>
            </a:r>
            <a:b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</a:b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deines Films.</a:t>
            </a:r>
            <a:endParaRPr/>
          </a:p>
        </p:txBody>
      </p:sp>
      <p:pic>
        <p:nvPicPr>
          <p:cNvPr id="31" name="Grafik 9" hidden="0"/>
          <p:cNvPicPr/>
          <p:nvPr isPhoto="0" userDrawn="0"/>
        </p:nvPicPr>
        <p:blipFill>
          <a:blip r:embed="rId8"/>
          <a:stretch/>
        </p:blipFill>
        <p:spPr bwMode="auto">
          <a:xfrm>
            <a:off x="9447665" y="9572052"/>
            <a:ext cx="265796" cy="265796"/>
          </a:xfrm>
          <a:prstGeom prst="rect">
            <a:avLst/>
          </a:prstGeom>
        </p:spPr>
      </p:pic>
      <p:pic>
        <p:nvPicPr>
          <p:cNvPr id="32" name="Grafik 46" hidden="0"/>
          <p:cNvPicPr/>
          <p:nvPr isPhoto="0" userDrawn="0"/>
        </p:nvPicPr>
        <p:blipFill>
          <a:blip r:embed="rId8"/>
          <a:stretch/>
        </p:blipFill>
        <p:spPr bwMode="auto">
          <a:xfrm rot="10800000">
            <a:off x="10234624" y="9361087"/>
            <a:ext cx="265796" cy="265796"/>
          </a:xfrm>
          <a:prstGeom prst="rect">
            <a:avLst/>
          </a:prstGeom>
        </p:spPr>
      </p:pic>
      <p:sp>
        <p:nvSpPr>
          <p:cNvPr id="33" name="Rechteck 50" hidden="0"/>
          <p:cNvSpPr/>
          <p:nvPr isPhoto="0" userDrawn="0"/>
        </p:nvSpPr>
        <p:spPr bwMode="auto">
          <a:xfrm>
            <a:off x="3836109" y="11889"/>
            <a:ext cx="4283706" cy="20776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Pfeil" hidden="0"/>
          <p:cNvSpPr/>
          <p:nvPr isPhoto="0" userDrawn="0"/>
        </p:nvSpPr>
        <p:spPr bwMode="auto">
          <a:xfrm rot="5400000">
            <a:off x="2596016" y="4117050"/>
            <a:ext cx="4755322" cy="363723"/>
          </a:xfrm>
          <a:prstGeom prst="rightArrow">
            <a:avLst>
              <a:gd name="adj1" fmla="val 33269"/>
              <a:gd name="adj2" fmla="val 81581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35" name="App wechseln" hidden="0"/>
          <p:cNvSpPr>
            <a:spLocks noAdjustHandles="0" noChangeArrowheads="0"/>
          </p:cNvSpPr>
          <p:nvPr isPhoto="0" userDrawn="0"/>
        </p:nvSpPr>
        <p:spPr bwMode="auto">
          <a:xfrm>
            <a:off x="4315333" y="14039"/>
            <a:ext cx="2026533" cy="448306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>
              <a:defRPr/>
            </a:pPr>
            <a:r>
              <a:rPr lang="de-DE" u="sng">
                <a:latin typeface="Grundschrift"/>
              </a:rPr>
              <a:t>Tonaufnahme</a:t>
            </a:r>
            <a:endParaRPr u="sng">
              <a:latin typeface="Grundschrift"/>
            </a:endParaRPr>
          </a:p>
        </p:txBody>
      </p:sp>
      <p:sp>
        <p:nvSpPr>
          <p:cNvPr id="36" name="Textfeld 52" hidden="0"/>
          <p:cNvSpPr>
            <a:spLocks noAdjustHandles="0" noChangeArrowheads="0"/>
          </p:cNvSpPr>
          <p:nvPr isPhoto="0" userDrawn="0"/>
        </p:nvSpPr>
        <p:spPr bwMode="auto">
          <a:xfrm>
            <a:off x="3815265" y="465194"/>
            <a:ext cx="4283706" cy="1624667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Mit dieser Schaltfläche kannst du deinem Film eine Tonaufnahme hinzufügen.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Suche dazu vorher die passende Start-Stelle in deinem Film.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Klicke dann auf Aufnahme.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ACHTUNG: Zuerst kommt ein Countdown.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Danach beginnt erst die Aufnahme.</a:t>
            </a:r>
            <a:endParaRPr/>
          </a:p>
        </p:txBody>
      </p:sp>
      <p:pic>
        <p:nvPicPr>
          <p:cNvPr id="37" name="Grafik 11" hidden="0"/>
          <p:cNvPicPr/>
          <p:nvPr isPhoto="0" userDrawn="0"/>
        </p:nvPicPr>
        <p:blipFill>
          <a:blip r:embed="rId9"/>
          <a:stretch/>
        </p:blipFill>
        <p:spPr bwMode="auto">
          <a:xfrm>
            <a:off x="6152054" y="1347927"/>
            <a:ext cx="311333" cy="311333"/>
          </a:xfrm>
          <a:prstGeom prst="rect">
            <a:avLst/>
          </a:prstGeom>
        </p:spPr>
      </p:pic>
      <p:sp>
        <p:nvSpPr>
          <p:cNvPr id="38" name="Rechteck 55" hidden="0"/>
          <p:cNvSpPr/>
          <p:nvPr isPhoto="0" userDrawn="0"/>
        </p:nvSpPr>
        <p:spPr bwMode="auto">
          <a:xfrm>
            <a:off x="8439968" y="27693"/>
            <a:ext cx="6240194" cy="20776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App wechseln" hidden="0"/>
          <p:cNvSpPr>
            <a:spLocks noAdjustHandles="0" noChangeArrowheads="0"/>
          </p:cNvSpPr>
          <p:nvPr isPhoto="0" userDrawn="0"/>
        </p:nvSpPr>
        <p:spPr bwMode="auto">
          <a:xfrm>
            <a:off x="8933927" y="29765"/>
            <a:ext cx="1842303" cy="448306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>
              <a:defRPr/>
            </a:pPr>
            <a:r>
              <a:rPr lang="de-DE" u="sng">
                <a:latin typeface="Grundschrift"/>
              </a:rPr>
              <a:t>Einstellungen</a:t>
            </a:r>
            <a:endParaRPr u="sng">
              <a:latin typeface="Grundschrift"/>
            </a:endParaRPr>
          </a:p>
        </p:txBody>
      </p:sp>
      <p:sp>
        <p:nvSpPr>
          <p:cNvPr id="40" name="Textfeld 57" hidden="0"/>
          <p:cNvSpPr>
            <a:spLocks noAdjustHandles="0" noChangeArrowheads="0"/>
          </p:cNvSpPr>
          <p:nvPr isPhoto="0" userDrawn="0"/>
        </p:nvSpPr>
        <p:spPr bwMode="auto">
          <a:xfrm>
            <a:off x="8460811" y="362838"/>
            <a:ext cx="6240195" cy="1787134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Mit dieser Schaltfläche kannst Du die Einstellungen Deines Films ändern: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	Wie viele Bilder sollen pro Sekunde angezeigt werden?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	Soll am Anfang und Ende ein- und ausgeblendet werden?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	</a:t>
            </a:r>
            <a:r>
              <a:rPr lang="de-DE" sz="1600" b="0">
                <a:latin typeface="Grundschrift"/>
              </a:rPr>
              <a:t>Soll im Vordergrund eine Maske angezeigt werden?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	Soll ein Effekt verwendet werden?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	Welche Qualität soll der Film haben?</a:t>
            </a:r>
            <a:endParaRPr/>
          </a:p>
        </p:txBody>
      </p:sp>
      <p:pic>
        <p:nvPicPr>
          <p:cNvPr id="41" name="Grafik 12" hidden="0"/>
          <p:cNvPicPr/>
          <p:nvPr isPhoto="0" userDrawn="0"/>
        </p:nvPicPr>
        <p:blipFill>
          <a:blip r:embed="rId10"/>
          <a:stretch/>
        </p:blipFill>
        <p:spPr bwMode="auto">
          <a:xfrm>
            <a:off x="8721421" y="870077"/>
            <a:ext cx="252000" cy="252000"/>
          </a:xfrm>
          <a:prstGeom prst="rect">
            <a:avLst/>
          </a:prstGeom>
        </p:spPr>
      </p:pic>
      <p:sp>
        <p:nvSpPr>
          <p:cNvPr id="42" name="Pfeil" hidden="0"/>
          <p:cNvSpPr/>
          <p:nvPr isPhoto="0" userDrawn="0"/>
        </p:nvSpPr>
        <p:spPr bwMode="auto">
          <a:xfrm rot="7283643">
            <a:off x="4927796" y="4105940"/>
            <a:ext cx="5435874" cy="366093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20000"/>
                <a:lumOff val="8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pic>
        <p:nvPicPr>
          <p:cNvPr id="43" name="Grafik 13" hidden="0"/>
          <p:cNvPicPr/>
          <p:nvPr isPhoto="0" userDrawn="0"/>
        </p:nvPicPr>
        <p:blipFill>
          <a:blip r:embed="rId11"/>
          <a:stretch/>
        </p:blipFill>
        <p:spPr bwMode="auto">
          <a:xfrm>
            <a:off x="8725906" y="1074812"/>
            <a:ext cx="252000" cy="252000"/>
          </a:xfrm>
          <a:prstGeom prst="rect">
            <a:avLst/>
          </a:prstGeom>
        </p:spPr>
      </p:pic>
      <p:pic>
        <p:nvPicPr>
          <p:cNvPr id="44" name="Grafik 14" hidden="0"/>
          <p:cNvPicPr/>
          <p:nvPr isPhoto="0" userDrawn="0"/>
        </p:nvPicPr>
        <p:blipFill>
          <a:blip r:embed="rId12"/>
          <a:stretch/>
        </p:blipFill>
        <p:spPr bwMode="auto">
          <a:xfrm>
            <a:off x="8707906" y="1845501"/>
            <a:ext cx="252000" cy="252000"/>
          </a:xfrm>
          <a:prstGeom prst="rect">
            <a:avLst/>
          </a:prstGeom>
        </p:spPr>
      </p:pic>
      <p:pic>
        <p:nvPicPr>
          <p:cNvPr id="45" name="Grafik 15" hidden="0"/>
          <p:cNvPicPr/>
          <p:nvPr isPhoto="0" userDrawn="0"/>
        </p:nvPicPr>
        <p:blipFill>
          <a:blip r:embed="rId13"/>
          <a:stretch/>
        </p:blipFill>
        <p:spPr bwMode="auto">
          <a:xfrm>
            <a:off x="8714847" y="1587702"/>
            <a:ext cx="252000" cy="252000"/>
          </a:xfrm>
          <a:prstGeom prst="rect">
            <a:avLst/>
          </a:prstGeom>
        </p:spPr>
      </p:pic>
      <p:pic>
        <p:nvPicPr>
          <p:cNvPr id="46" name="Grafik 16" hidden="0"/>
          <p:cNvPicPr/>
          <p:nvPr isPhoto="0" userDrawn="0"/>
        </p:nvPicPr>
        <p:blipFill>
          <a:blip r:embed="rId14"/>
          <a:stretch/>
        </p:blipFill>
        <p:spPr bwMode="auto">
          <a:xfrm>
            <a:off x="8714847" y="1328087"/>
            <a:ext cx="252000" cy="252000"/>
          </a:xfrm>
          <a:prstGeom prst="rect">
            <a:avLst/>
          </a:prstGeom>
        </p:spPr>
      </p:pic>
      <p:sp>
        <p:nvSpPr>
          <p:cNvPr id="47" name="Rechteck 17" hidden="0"/>
          <p:cNvSpPr/>
          <p:nvPr isPhoto="0" userDrawn="0"/>
        </p:nvSpPr>
        <p:spPr bwMode="auto">
          <a:xfrm>
            <a:off x="12159746" y="2298515"/>
            <a:ext cx="2794504" cy="162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App wechseln" hidden="0"/>
          <p:cNvSpPr>
            <a:spLocks noAdjustHandles="0" noChangeArrowheads="0"/>
          </p:cNvSpPr>
          <p:nvPr isPhoto="0" userDrawn="0"/>
        </p:nvSpPr>
        <p:spPr bwMode="auto">
          <a:xfrm>
            <a:off x="12832209" y="2317266"/>
            <a:ext cx="2026533" cy="448306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>
              <a:defRPr/>
            </a:pPr>
            <a:r>
              <a:rPr lang="de-DE" u="sng">
                <a:latin typeface="Grundschrift"/>
              </a:rPr>
              <a:t>Aufnahme</a:t>
            </a:r>
            <a:endParaRPr u="sng">
              <a:latin typeface="Grundschrift"/>
            </a:endParaRPr>
          </a:p>
        </p:txBody>
      </p:sp>
      <p:sp>
        <p:nvSpPr>
          <p:cNvPr id="49" name="Textfeld 72" hidden="0"/>
          <p:cNvSpPr>
            <a:spLocks noAdjustHandles="0" noChangeArrowheads="0"/>
          </p:cNvSpPr>
          <p:nvPr isPhoto="0" userDrawn="0"/>
        </p:nvSpPr>
        <p:spPr bwMode="auto">
          <a:xfrm>
            <a:off x="12177824" y="2740045"/>
            <a:ext cx="2794505" cy="1048470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Mit dieser Schaltfläche machst du ein Foto von der aktuellen Szene und fügst es am Ende des Films ein.</a:t>
            </a:r>
            <a:endParaRPr/>
          </a:p>
        </p:txBody>
      </p:sp>
      <p:sp>
        <p:nvSpPr>
          <p:cNvPr id="50" name="Pfeil" hidden="0"/>
          <p:cNvSpPr/>
          <p:nvPr isPhoto="0" userDrawn="0"/>
        </p:nvSpPr>
        <p:spPr bwMode="auto">
          <a:xfrm rot="9429387">
            <a:off x="11212766" y="4985029"/>
            <a:ext cx="970803" cy="287073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20000"/>
                <a:lumOff val="8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51" name="Rechteck 74" hidden="0"/>
          <p:cNvSpPr/>
          <p:nvPr isPhoto="0" userDrawn="0"/>
        </p:nvSpPr>
        <p:spPr bwMode="auto">
          <a:xfrm>
            <a:off x="12159746" y="4162801"/>
            <a:ext cx="2794504" cy="108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 cap="flat">
            <a:solidFill>
              <a:schemeClr val="accent3">
                <a:lumMod val="20000"/>
                <a:lumOff val="80000"/>
              </a:schemeClr>
            </a:solidFill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" name="App wechseln" hidden="0"/>
          <p:cNvSpPr>
            <a:spLocks noAdjustHandles="0" noChangeArrowheads="0"/>
          </p:cNvSpPr>
          <p:nvPr isPhoto="0" userDrawn="0"/>
        </p:nvSpPr>
        <p:spPr bwMode="auto">
          <a:xfrm>
            <a:off x="12675042" y="4181552"/>
            <a:ext cx="2026533" cy="448306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>
              <a:defRPr/>
            </a:pPr>
            <a:r>
              <a:rPr lang="de-DE" u="sng">
                <a:latin typeface="Grundschrift"/>
              </a:rPr>
              <a:t>Wiedergabe</a:t>
            </a:r>
            <a:endParaRPr u="sng">
              <a:latin typeface="Grundschrift"/>
            </a:endParaRPr>
          </a:p>
        </p:txBody>
      </p:sp>
      <p:sp>
        <p:nvSpPr>
          <p:cNvPr id="53" name="Textfeld 76" hidden="0"/>
          <p:cNvSpPr>
            <a:spLocks noAdjustHandles="0" noChangeArrowheads="0"/>
          </p:cNvSpPr>
          <p:nvPr isPhoto="0" userDrawn="0"/>
        </p:nvSpPr>
        <p:spPr bwMode="auto">
          <a:xfrm>
            <a:off x="12177824" y="4679103"/>
            <a:ext cx="2794505" cy="556027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Mit dieser Schaltfläche kannst Du den Film abspielen.</a:t>
            </a:r>
            <a:endParaRPr/>
          </a:p>
        </p:txBody>
      </p:sp>
      <p:sp>
        <p:nvSpPr>
          <p:cNvPr id="54" name="Pfeil" hidden="0"/>
          <p:cNvSpPr/>
          <p:nvPr isPhoto="0" userDrawn="0"/>
        </p:nvSpPr>
        <p:spPr bwMode="auto">
          <a:xfrm rot="11424021">
            <a:off x="11233059" y="5784210"/>
            <a:ext cx="970803" cy="287073"/>
          </a:xfrm>
          <a:prstGeom prst="rightArrow">
            <a:avLst>
              <a:gd name="adj1" fmla="val 33269"/>
              <a:gd name="adj2" fmla="val 121486"/>
            </a:avLst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24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55" name="Rechteck 78" hidden="0"/>
          <p:cNvSpPr/>
          <p:nvPr isPhoto="0" userDrawn="0"/>
        </p:nvSpPr>
        <p:spPr bwMode="auto">
          <a:xfrm>
            <a:off x="12143167" y="5726811"/>
            <a:ext cx="2794504" cy="252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6" name="App wechseln" hidden="0"/>
          <p:cNvSpPr>
            <a:spLocks noAdjustHandles="0" noChangeArrowheads="0"/>
          </p:cNvSpPr>
          <p:nvPr isPhoto="0" userDrawn="0"/>
        </p:nvSpPr>
        <p:spPr bwMode="auto">
          <a:xfrm>
            <a:off x="12658467" y="5745562"/>
            <a:ext cx="2026533" cy="448306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>
              <a:defRPr/>
            </a:pPr>
            <a:r>
              <a:rPr lang="de-DE" u="sng">
                <a:latin typeface="Grundschrift"/>
              </a:rPr>
              <a:t>Kamera</a:t>
            </a:r>
            <a:endParaRPr u="sng">
              <a:latin typeface="Grundschrift"/>
            </a:endParaRPr>
          </a:p>
        </p:txBody>
      </p:sp>
      <p:sp>
        <p:nvSpPr>
          <p:cNvPr id="57" name="Textfeld 80" hidden="0"/>
          <p:cNvSpPr>
            <a:spLocks noAdjustHandles="0" noChangeArrowheads="0"/>
          </p:cNvSpPr>
          <p:nvPr isPhoto="0" userDrawn="0"/>
        </p:nvSpPr>
        <p:spPr bwMode="auto">
          <a:xfrm>
            <a:off x="12143166" y="4014851"/>
            <a:ext cx="2794505" cy="1787134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Hier kannst du die Einstellungen der Kamera ändern: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	normaler Film</a:t>
            </a:r>
            <a:br>
              <a:rPr lang="de-DE" sz="1600" b="0">
                <a:latin typeface="Grundschrift"/>
              </a:rPr>
            </a:br>
            <a:r>
              <a:rPr lang="de-DE" sz="1600" b="0">
                <a:latin typeface="Grundschrift"/>
              </a:rPr>
              <a:t>	oder Greenscreen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600" b="0" i="0" u="none" strike="noStrike" cap="none" spc="0">
              <a:ln>
                <a:noFill/>
              </a:ln>
              <a:solidFill>
                <a:srgbClr val="000000"/>
              </a:solidFill>
              <a:latin typeface="Grundschrift"/>
            </a:endParaRPr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	Zoom</a:t>
            </a:r>
            <a:endParaRPr lang="de-DE" sz="1600" b="0" i="0" u="none" strike="noStrike" cap="none" spc="0">
              <a:ln>
                <a:noFill/>
              </a:ln>
              <a:solidFill>
                <a:srgbClr val="000000"/>
              </a:solidFill>
              <a:latin typeface="Grundschrift"/>
            </a:endParaRPr>
          </a:p>
        </p:txBody>
      </p:sp>
      <p:pic>
        <p:nvPicPr>
          <p:cNvPr id="58" name="Grafik 18" hidden="0"/>
          <p:cNvPicPr/>
          <p:nvPr isPhoto="0" userDrawn="0"/>
        </p:nvPicPr>
        <p:blipFill>
          <a:blip r:embed="rId15"/>
          <a:stretch/>
        </p:blipFill>
        <p:spPr bwMode="auto">
          <a:xfrm>
            <a:off x="12298269" y="7053862"/>
            <a:ext cx="360000" cy="360000"/>
          </a:xfrm>
          <a:prstGeom prst="rect">
            <a:avLst/>
          </a:prstGeom>
        </p:spPr>
      </p:pic>
      <p:pic>
        <p:nvPicPr>
          <p:cNvPr id="59" name="Grafik 19" hidden="0"/>
          <p:cNvPicPr/>
          <p:nvPr isPhoto="0" userDrawn="0"/>
        </p:nvPicPr>
        <p:blipFill>
          <a:blip r:embed="rId16"/>
          <a:stretch/>
        </p:blipFill>
        <p:spPr bwMode="auto">
          <a:xfrm>
            <a:off x="12298269" y="7671575"/>
            <a:ext cx="360000" cy="360000"/>
          </a:xfrm>
          <a:prstGeom prst="rect">
            <a:avLst/>
          </a:prstGeom>
        </p:spPr>
      </p:pic>
      <p:sp>
        <p:nvSpPr>
          <p:cNvPr id="60" name="Rechteck 81" hidden="0"/>
          <p:cNvSpPr/>
          <p:nvPr isPhoto="0" userDrawn="0"/>
        </p:nvSpPr>
        <p:spPr bwMode="auto">
          <a:xfrm>
            <a:off x="82489" y="1462568"/>
            <a:ext cx="2840461" cy="360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1" name="Textfeld 83" hidden="0"/>
          <p:cNvSpPr>
            <a:spLocks noAdjustHandles="0" noChangeArrowheads="0"/>
          </p:cNvSpPr>
          <p:nvPr isPhoto="0" userDrawn="0"/>
        </p:nvSpPr>
        <p:spPr bwMode="auto">
          <a:xfrm>
            <a:off x="193807" y="1495688"/>
            <a:ext cx="2840461" cy="3510682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Mit diesem Regler kannst du einstellen, ob du das letzte Foto zusammen mit dem aktuellen Kamerabild sehen möchtest.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600" b="0">
              <a:latin typeface="Grundschrift"/>
            </a:endParaRPr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Je weiter du den Regler nach unten schiebst, desto stärker wird das Foto angezeigt.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600" b="0">
              <a:latin typeface="Grundschrift"/>
            </a:endParaRPr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>
                <a:latin typeface="Grundschrift"/>
              </a:rPr>
              <a:t>Diese Funktion hilft dir dabei zu erkennen, welche Figuren und Gegenstände du schon verschoben hast.</a:t>
            </a:r>
            <a:endParaRPr/>
          </a:p>
        </p:txBody>
      </p:sp>
      <p:sp>
        <p:nvSpPr>
          <p:cNvPr id="62" name="Rechteck 85" hidden="0"/>
          <p:cNvSpPr/>
          <p:nvPr isPhoto="0" userDrawn="0"/>
        </p:nvSpPr>
        <p:spPr bwMode="auto">
          <a:xfrm>
            <a:off x="82489" y="5436685"/>
            <a:ext cx="2808711" cy="360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4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3" name="App wechseln" hidden="0"/>
          <p:cNvSpPr>
            <a:spLocks noAdjustHandles="0" noChangeArrowheads="0"/>
          </p:cNvSpPr>
          <p:nvPr isPhoto="0" userDrawn="0"/>
        </p:nvSpPr>
        <p:spPr bwMode="auto">
          <a:xfrm>
            <a:off x="561708" y="5438836"/>
            <a:ext cx="2026533" cy="448306"/>
          </a:xfrm>
          <a:prstGeom prst="rect">
            <a:avLst/>
          </a:prstGeom>
          <a:ln w="3175">
            <a:miter lim="400000"/>
          </a:ln>
        </p:spPr>
        <p:txBody>
          <a:bodyPr wrap="square" lIns="31485" tIns="31485" rIns="31485" bIns="31485" anchor="ctr">
            <a:spAutoFit/>
          </a:bodyPr>
          <a:lstStyle>
            <a:lvl1pPr algn="r">
              <a:defRPr sz="2500"/>
            </a:lvl1pPr>
          </a:lstStyle>
          <a:p>
            <a:pPr algn="l">
              <a:defRPr/>
            </a:pPr>
            <a:r>
              <a:rPr lang="de-DE" u="sng">
                <a:latin typeface="Grundschrift"/>
              </a:rPr>
              <a:t>Hinzufügen</a:t>
            </a:r>
            <a:endParaRPr u="sng">
              <a:latin typeface="Grundschrift"/>
            </a:endParaRPr>
          </a:p>
        </p:txBody>
      </p:sp>
      <p:sp>
        <p:nvSpPr>
          <p:cNvPr id="64" name="Textfeld 87" hidden="0"/>
          <p:cNvSpPr>
            <a:spLocks noAdjustHandles="0" noChangeArrowheads="0"/>
          </p:cNvSpPr>
          <p:nvPr isPhoto="0" userDrawn="0"/>
        </p:nvSpPr>
        <p:spPr bwMode="auto">
          <a:xfrm>
            <a:off x="61644" y="5929934"/>
            <a:ext cx="2792081" cy="3018240"/>
          </a:xfrm>
          <a:prstGeom prst="rect">
            <a:avLst/>
          </a:prstGeom>
          <a:noFill/>
          <a:ln w="3175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1485" tIns="31485" rIns="31485" bIns="31485" numCol="1" spcCol="38100" rtlCol="0" anchor="ctr">
            <a:spAutoFit/>
          </a:bodyPr>
          <a:lstStyle/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Mit dieser Schaltfläche kannst du etwas an der aktuellen Stelle zu deinem Film hinzufügen: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600" b="0">
              <a:latin typeface="Grundschrift"/>
            </a:endParaRPr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	ein Bild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600" b="0">
              <a:latin typeface="Grundschrift"/>
            </a:endParaRPr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	einen Titel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600" b="0">
              <a:latin typeface="Grundschrift"/>
            </a:endParaRPr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	einen Ton/Musik</a:t>
            </a:r>
            <a:endParaRPr/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600" b="0">
              <a:latin typeface="Grundschrift"/>
            </a:endParaRPr>
          </a:p>
          <a:p>
            <a:pPr marL="0" marR="0" indent="0" algn="l" defTabSz="6435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Grundschrift"/>
              </a:rPr>
              <a:t>	ein anderes Video</a:t>
            </a:r>
            <a:endParaRPr/>
          </a:p>
        </p:txBody>
      </p:sp>
      <p:pic>
        <p:nvPicPr>
          <p:cNvPr id="65" name="Grafik 20" hidden="0"/>
          <p:cNvPicPr/>
          <p:nvPr isPhoto="0" userDrawn="0"/>
        </p:nvPicPr>
        <p:blipFill>
          <a:blip r:embed="rId17"/>
          <a:stretch/>
        </p:blipFill>
        <p:spPr bwMode="auto">
          <a:xfrm>
            <a:off x="230455" y="7123255"/>
            <a:ext cx="360000" cy="360000"/>
          </a:xfrm>
          <a:prstGeom prst="rect">
            <a:avLst/>
          </a:prstGeom>
        </p:spPr>
      </p:pic>
      <p:pic>
        <p:nvPicPr>
          <p:cNvPr id="66" name="Grafik 22" hidden="0"/>
          <p:cNvPicPr/>
          <p:nvPr isPhoto="0" userDrawn="0"/>
        </p:nvPicPr>
        <p:blipFill>
          <a:blip r:embed="rId18"/>
          <a:stretch/>
        </p:blipFill>
        <p:spPr bwMode="auto">
          <a:xfrm>
            <a:off x="247364" y="7594492"/>
            <a:ext cx="360000" cy="360000"/>
          </a:xfrm>
          <a:prstGeom prst="rect">
            <a:avLst/>
          </a:prstGeom>
        </p:spPr>
      </p:pic>
      <p:pic>
        <p:nvPicPr>
          <p:cNvPr id="67" name="Grafik 23" hidden="0"/>
          <p:cNvPicPr/>
          <p:nvPr isPhoto="0" userDrawn="0"/>
        </p:nvPicPr>
        <p:blipFill>
          <a:blip r:embed="rId19"/>
          <a:stretch/>
        </p:blipFill>
        <p:spPr bwMode="auto">
          <a:xfrm>
            <a:off x="222456" y="8090401"/>
            <a:ext cx="360000" cy="360000"/>
          </a:xfrm>
          <a:prstGeom prst="rect">
            <a:avLst/>
          </a:prstGeom>
        </p:spPr>
      </p:pic>
      <p:pic>
        <p:nvPicPr>
          <p:cNvPr id="68" name="Grafik 24" hidden="0"/>
          <p:cNvPicPr/>
          <p:nvPr isPhoto="0" userDrawn="0"/>
        </p:nvPicPr>
        <p:blipFill>
          <a:blip r:embed="rId20"/>
          <a:stretch/>
        </p:blipFill>
        <p:spPr bwMode="auto">
          <a:xfrm>
            <a:off x="207447" y="8584100"/>
            <a:ext cx="360000" cy="360000"/>
          </a:xfrm>
          <a:prstGeom prst="rect">
            <a:avLst/>
          </a:prstGeom>
        </p:spPr>
      </p:pic>
      <p:pic>
        <p:nvPicPr>
          <p:cNvPr id="69" name="Grafik 1" hidden="0"/>
          <p:cNvPicPr/>
          <p:nvPr isPhoto="0" userDrawn="0"/>
        </p:nvPicPr>
        <p:blipFill>
          <a:blip r:embed="rId21"/>
          <a:stretch/>
        </p:blipFill>
        <p:spPr bwMode="auto">
          <a:xfrm>
            <a:off x="8496842" y="16873"/>
            <a:ext cx="432000" cy="432000"/>
          </a:xfrm>
          <a:prstGeom prst="rect">
            <a:avLst/>
          </a:prstGeom>
        </p:spPr>
      </p:pic>
      <p:pic>
        <p:nvPicPr>
          <p:cNvPr id="70" name="Grafik 67" hidden="0"/>
          <p:cNvPicPr/>
          <p:nvPr isPhoto="0" userDrawn="0"/>
        </p:nvPicPr>
        <p:blipFill>
          <a:blip r:embed="rId8"/>
          <a:stretch/>
        </p:blipFill>
        <p:spPr bwMode="auto">
          <a:xfrm>
            <a:off x="7498991" y="8636293"/>
            <a:ext cx="360000" cy="360000"/>
          </a:xfrm>
          <a:prstGeom prst="rect">
            <a:avLst/>
          </a:prstGeom>
        </p:spPr>
      </p:pic>
      <p:pic>
        <p:nvPicPr>
          <p:cNvPr id="71" name="Grafik 69" hidden="0"/>
          <p:cNvPicPr/>
          <p:nvPr isPhoto="0" userDrawn="0"/>
        </p:nvPicPr>
        <p:blipFill>
          <a:blip r:embed="rId8"/>
          <a:stretch/>
        </p:blipFill>
        <p:spPr bwMode="auto">
          <a:xfrm rot="10800000">
            <a:off x="7204789" y="8631277"/>
            <a:ext cx="360000" cy="360000"/>
          </a:xfrm>
          <a:prstGeom prst="rect">
            <a:avLst/>
          </a:prstGeom>
        </p:spPr>
      </p:pic>
      <p:pic>
        <p:nvPicPr>
          <p:cNvPr id="72" name="Grafik 4" hidden="0"/>
          <p:cNvPicPr/>
          <p:nvPr isPhoto="0" userDrawn="0"/>
        </p:nvPicPr>
        <p:blipFill>
          <a:blip r:embed="rId22"/>
          <a:stretch/>
        </p:blipFill>
        <p:spPr bwMode="auto">
          <a:xfrm>
            <a:off x="10969416" y="8579769"/>
            <a:ext cx="432000" cy="432000"/>
          </a:xfrm>
          <a:prstGeom prst="rect">
            <a:avLst/>
          </a:prstGeom>
        </p:spPr>
      </p:pic>
      <p:pic>
        <p:nvPicPr>
          <p:cNvPr id="73" name="Grafik 5" hidden="0"/>
          <p:cNvPicPr/>
          <p:nvPr isPhoto="0" userDrawn="0"/>
        </p:nvPicPr>
        <p:blipFill>
          <a:blip r:embed="rId23"/>
          <a:stretch/>
        </p:blipFill>
        <p:spPr bwMode="auto">
          <a:xfrm>
            <a:off x="12242223" y="4232467"/>
            <a:ext cx="360000" cy="360000"/>
          </a:xfrm>
          <a:prstGeom prst="rect">
            <a:avLst/>
          </a:prstGeom>
        </p:spPr>
      </p:pic>
      <p:pic>
        <p:nvPicPr>
          <p:cNvPr id="74" name="Grafik 6" hidden="0"/>
          <p:cNvPicPr/>
          <p:nvPr isPhoto="0" userDrawn="0"/>
        </p:nvPicPr>
        <p:blipFill>
          <a:blip r:embed="rId24"/>
          <a:stretch/>
        </p:blipFill>
        <p:spPr bwMode="auto">
          <a:xfrm>
            <a:off x="12272018" y="2348656"/>
            <a:ext cx="360000" cy="360000"/>
          </a:xfrm>
          <a:prstGeom prst="rect">
            <a:avLst/>
          </a:prstGeom>
        </p:spPr>
      </p:pic>
      <p:pic>
        <p:nvPicPr>
          <p:cNvPr id="75" name="Grafik 21" hidden="0"/>
          <p:cNvPicPr/>
          <p:nvPr isPhoto="0" userDrawn="0"/>
        </p:nvPicPr>
        <p:blipFill>
          <a:blip r:embed="rId25"/>
          <a:stretch/>
        </p:blipFill>
        <p:spPr bwMode="auto">
          <a:xfrm>
            <a:off x="12219835" y="5801986"/>
            <a:ext cx="360000" cy="360000"/>
          </a:xfrm>
          <a:prstGeom prst="rect">
            <a:avLst/>
          </a:prstGeom>
        </p:spPr>
      </p:pic>
      <p:pic>
        <p:nvPicPr>
          <p:cNvPr id="76" name="Grafik 25" hidden="0"/>
          <p:cNvPicPr/>
          <p:nvPr isPhoto="0" userDrawn="0"/>
        </p:nvPicPr>
        <p:blipFill>
          <a:blip r:embed="rId26"/>
          <a:stretch/>
        </p:blipFill>
        <p:spPr bwMode="auto">
          <a:xfrm>
            <a:off x="138632" y="5481200"/>
            <a:ext cx="360000" cy="360000"/>
          </a:xfrm>
          <a:prstGeom prst="rect">
            <a:avLst/>
          </a:prstGeom>
        </p:spPr>
      </p:pic>
      <p:pic>
        <p:nvPicPr>
          <p:cNvPr id="77" name="Grafik 82" hidden="0"/>
          <p:cNvPicPr/>
          <p:nvPr isPhoto="0" userDrawn="0"/>
        </p:nvPicPr>
        <p:blipFill>
          <a:blip r:embed="rId9"/>
          <a:stretch/>
        </p:blipFill>
        <p:spPr bwMode="auto">
          <a:xfrm>
            <a:off x="3920932" y="41979"/>
            <a:ext cx="360000" cy="3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90BB340C-4B47-499D-94FD-1104D031CE73-L0-001.jpeg" descr="90BB340C-4B47-499D-94FD-1104D031CE73-L0-001.jpeg" hidden="0"/>
          <p:cNvPicPr>
            <a:picLocks noChangeAspect="1"/>
          </p:cNvPicPr>
          <p:nvPr isPhoto="0" userDrawn="0"/>
        </p:nvPicPr>
        <p:blipFill>
          <a:blip r:embed="rId2"/>
          <a:srcRect l="2125" t="3165" r="2650" b="2965"/>
          <a:stretch/>
        </p:blipFill>
        <p:spPr bwMode="auto">
          <a:xfrm>
            <a:off x="634422" y="2398692"/>
            <a:ext cx="4031506" cy="40302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4" h="21135" fill="norm" stroke="1" extrusionOk="0">
                <a:moveTo>
                  <a:pt x="10839" y="4"/>
                </a:moveTo>
                <a:cubicBezTo>
                  <a:pt x="500" y="-6"/>
                  <a:pt x="421" y="-5"/>
                  <a:pt x="291" y="73"/>
                </a:cubicBezTo>
                <a:cubicBezTo>
                  <a:pt x="219" y="116"/>
                  <a:pt x="125" y="208"/>
                  <a:pt x="81" y="279"/>
                </a:cubicBezTo>
                <a:cubicBezTo>
                  <a:pt x="2" y="406"/>
                  <a:pt x="0" y="498"/>
                  <a:pt x="0" y="10564"/>
                </a:cubicBezTo>
                <a:cubicBezTo>
                  <a:pt x="0" y="20631"/>
                  <a:pt x="2" y="20723"/>
                  <a:pt x="81" y="20850"/>
                </a:cubicBezTo>
                <a:cubicBezTo>
                  <a:pt x="125" y="20920"/>
                  <a:pt x="219" y="21013"/>
                  <a:pt x="291" y="21056"/>
                </a:cubicBezTo>
                <a:cubicBezTo>
                  <a:pt x="421" y="21133"/>
                  <a:pt x="514" y="21135"/>
                  <a:pt x="10792" y="21135"/>
                </a:cubicBezTo>
                <a:cubicBezTo>
                  <a:pt x="21070" y="21135"/>
                  <a:pt x="21164" y="21133"/>
                  <a:pt x="21293" y="21056"/>
                </a:cubicBezTo>
                <a:cubicBezTo>
                  <a:pt x="21365" y="21013"/>
                  <a:pt x="21460" y="20920"/>
                  <a:pt x="21503" y="20850"/>
                </a:cubicBezTo>
                <a:cubicBezTo>
                  <a:pt x="21582" y="20723"/>
                  <a:pt x="21584" y="20631"/>
                  <a:pt x="21584" y="10573"/>
                </a:cubicBezTo>
                <a:cubicBezTo>
                  <a:pt x="21584" y="-465"/>
                  <a:pt x="21600" y="329"/>
                  <a:pt x="21363" y="112"/>
                </a:cubicBezTo>
                <a:lnTo>
                  <a:pt x="21257" y="14"/>
                </a:lnTo>
                <a:lnTo>
                  <a:pt x="10839" y="4"/>
                </a:lnTo>
                <a:close/>
              </a:path>
            </a:pathLst>
          </a:custGeom>
          <a:ln w="3175">
            <a:miter lim="400000"/>
          </a:ln>
        </p:spPr>
      </p:pic>
      <p:sp>
        <p:nvSpPr>
          <p:cNvPr id="5" name="@schm_and" hidden="0"/>
          <p:cNvSpPr>
            <a:spLocks noAdjustHandles="0" noChangeArrowheads="0"/>
          </p:cNvSpPr>
          <p:nvPr isPhoto="0" userDrawn="0"/>
        </p:nvSpPr>
        <p:spPr bwMode="auto">
          <a:xfrm>
            <a:off x="-1" y="6651428"/>
            <a:ext cx="5300352" cy="684910"/>
          </a:xfrm>
          <a:prstGeom prst="rect">
            <a:avLst/>
          </a:prstGeom>
          <a:ln w="3175">
            <a:miter lim="400000"/>
          </a:ln>
        </p:spPr>
        <p:txBody>
          <a:bodyPr lIns="50800" tIns="50800" rIns="50800" bIns="50800" anchor="ctr"/>
          <a:lstStyle>
            <a:lvl1pPr defTabSz="825500">
              <a:defRPr sz="3000"/>
            </a:lvl1pPr>
          </a:lstStyle>
          <a:p>
            <a:pPr>
              <a:defRPr/>
            </a:pPr>
            <a:r>
              <a:rPr/>
              <a:t>@schm_and</a:t>
            </a:r>
            <a:endParaRPr/>
          </a:p>
        </p:txBody>
      </p:sp>
      <p:pic>
        <p:nvPicPr>
          <p:cNvPr id="6" name="Help Logo.png" descr="Help Logo.png" hidden="0"/>
          <p:cNvPicPr>
            <a:picLocks noChangeAspect="1"/>
          </p:cNvPicPr>
          <p:nvPr isPhoto="0" userDrawn="0"/>
        </p:nvPicPr>
        <p:blipFill>
          <a:blip r:embed="rId3"/>
          <a:srcRect l="17109" t="0" r="17109" b="0"/>
          <a:stretch/>
        </p:blipFill>
        <p:spPr bwMode="auto">
          <a:xfrm>
            <a:off x="5108762" y="2398692"/>
            <a:ext cx="4311877" cy="4030104"/>
          </a:xfrm>
          <a:prstGeom prst="rect">
            <a:avLst/>
          </a:prstGeom>
          <a:ln w="3175">
            <a:miter lim="400000"/>
          </a:ln>
        </p:spPr>
      </p:pic>
      <p:pic>
        <p:nvPicPr>
          <p:cNvPr id="7" name="@HISEDTECH.png" descr="@HISEDTECH.png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9742295" y="2398742"/>
            <a:ext cx="4030085" cy="4030085"/>
          </a:xfrm>
          <a:prstGeom prst="rect">
            <a:avLst/>
          </a:prstGeom>
          <a:ln w="3175">
            <a:miter lim="400000"/>
          </a:ln>
        </p:spPr>
      </p:pic>
      <p:sp>
        <p:nvSpPr>
          <p:cNvPr id="8" name="@mrjamiespeaks" hidden="0"/>
          <p:cNvSpPr>
            <a:spLocks noAdjustHandles="0" noChangeArrowheads="0"/>
          </p:cNvSpPr>
          <p:nvPr isPhoto="0" userDrawn="0"/>
        </p:nvSpPr>
        <p:spPr bwMode="auto">
          <a:xfrm>
            <a:off x="7841447" y="6651429"/>
            <a:ext cx="3158724" cy="521823"/>
          </a:xfrm>
          <a:prstGeom prst="rect">
            <a:avLst/>
          </a:prstGeom>
          <a:ln w="3175">
            <a:miter lim="400000"/>
          </a:ln>
        </p:spPr>
        <p:txBody>
          <a:bodyPr wrap="none" lIns="31485" tIns="31485" rIns="31485" bIns="31485" anchor="ctr">
            <a:spAutoFit/>
          </a:bodyPr>
          <a:lstStyle>
            <a:lvl1pPr>
              <a:defRPr sz="3000"/>
            </a:lvl1pPr>
          </a:lstStyle>
          <a:p>
            <a:pPr>
              <a:defRPr/>
            </a:pPr>
            <a:r>
              <a:rPr/>
              <a:t>@mrjamiespeaks</a:t>
            </a:r>
            <a:endParaRPr/>
          </a:p>
        </p:txBody>
      </p:sp>
      <p:pic>
        <p:nvPicPr>
          <p:cNvPr id="9" name="D38980FC-AA1E-4F63-8355-6D1090974ED0-L0-001.png" descr="D38980FC-AA1E-4F63-8355-6D1090974ED0-L0-001.png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6366271" y="9759042"/>
            <a:ext cx="2380483" cy="79411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White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1"/>
        </a:solidFill>
        <a:ln w="3175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127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3175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ONLYOFFICE/5.4.0.21</Application>
  <DocSecurity>0</DocSecurity>
  <PresentationFormat>Benutzerdefiniert</PresentationFormat>
  <Paragraphs>0</Paragraphs>
  <Slides>2</Slides>
  <Notes>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 1</vt:lpstr>
      <vt:lpstr>Slide 1</vt:lpstr>
      <vt:lpstr>Slide 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dc:identifier/>
  <dc:language/>
  <cp:lastModifiedBy>Anonym</cp:lastModifiedBy>
  <cp:revision>3</cp:revision>
  <dcterms:modified xsi:type="dcterms:W3CDTF">2021-01-15T21:02:43Z</dcterms:modified>
  <cp:category/>
  <cp:contentStatus/>
  <cp:version/>
</cp:coreProperties>
</file>